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57" r:id="rId4"/>
    <p:sldId id="258" r:id="rId5"/>
    <p:sldId id="260" r:id="rId6"/>
    <p:sldId id="261" r:id="rId7"/>
    <p:sldId id="266" r:id="rId8"/>
    <p:sldId id="268" r:id="rId9"/>
    <p:sldId id="269" r:id="rId10"/>
    <p:sldId id="270" r:id="rId11"/>
    <p:sldId id="271" r:id="rId12"/>
    <p:sldId id="274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990600" y="2514600"/>
            <a:ext cx="749788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Ребусы о спорте 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47800" y="609600"/>
            <a:ext cx="632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272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нее кидают мяч в волейболе. 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67600" y="5638800"/>
            <a:ext cx="965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65F9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(Сетка)</a:t>
            </a:r>
            <a:endParaRPr lang="ru-RU" dirty="0"/>
          </a:p>
        </p:txBody>
      </p:sp>
      <p:pic>
        <p:nvPicPr>
          <p:cNvPr id="8194" name="Picture 2" descr="http://im3-tub-ru.yandex.net/i?id=a0090f86319e03370aa923786c648763-08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590800"/>
            <a:ext cx="2640711" cy="16573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543800" y="1524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72400" y="1524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315200" y="1524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001000" y="1524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229600" y="1524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pic>
        <p:nvPicPr>
          <p:cNvPr id="8196" name="Picture 4" descr="http://im3-tub-ru.yandex.net/i?id=b5b8383f49ce7b229e10f306fed06c42-21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590800"/>
            <a:ext cx="2057400" cy="1543050"/>
          </a:xfrm>
          <a:prstGeom prst="rect">
            <a:avLst/>
          </a:prstGeom>
          <a:noFill/>
        </p:spPr>
      </p:pic>
      <p:pic>
        <p:nvPicPr>
          <p:cNvPr id="8197" name="Picture 5" descr="D:\света\света 1\картинки\алфавит\77769780_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2514600"/>
            <a:ext cx="1657350" cy="165735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352800" y="16002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124200" y="16002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3000" y="914400"/>
            <a:ext cx="7086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272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65F9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Мягкие матрасы, на которые падают спортсмены</a:t>
            </a:r>
            <a:r>
              <a:rPr lang="en-US" sz="2800" dirty="0" smtClean="0">
                <a:solidFill>
                  <a:srgbClr val="365F9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365F9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после выполнения прыжка.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15200" y="5562600"/>
            <a:ext cx="896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(Маты)</a:t>
            </a:r>
            <a:endParaRPr lang="ru-RU" dirty="0"/>
          </a:p>
        </p:txBody>
      </p:sp>
      <p:pic>
        <p:nvPicPr>
          <p:cNvPr id="1026" name="Picture 2" descr="D:\света\света 1\картинки\картинки\Cars-Lightning-McQueen-001-1.jpg"/>
          <p:cNvPicPr>
            <a:picLocks noChangeAspect="1" noChangeArrowheads="1"/>
          </p:cNvPicPr>
          <p:nvPr/>
        </p:nvPicPr>
        <p:blipFill>
          <a:blip r:embed="rId3" cstate="print"/>
          <a:srcRect l="15896" t="16185" b="7514"/>
          <a:stretch>
            <a:fillRect/>
          </a:stretch>
        </p:blipFill>
        <p:spPr bwMode="auto">
          <a:xfrm>
            <a:off x="990600" y="2362200"/>
            <a:ext cx="3124200" cy="177145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4343400" y="2438400"/>
            <a:ext cx="87876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endParaRPr lang="ru-RU" sz="9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57600" y="1295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00400" y="1295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29000" y="1295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86200" y="1295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pic>
        <p:nvPicPr>
          <p:cNvPr id="1028" name="Picture 4" descr="тыква Записи с меткой тыква Дневник Вкусняшки_от_Белоснежки 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362200"/>
            <a:ext cx="2566907" cy="201930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7391400" y="13716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13716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848600" y="13716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5000" y="1066800"/>
            <a:ext cx="441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защищает вратарь.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86600" y="5334000"/>
            <a:ext cx="1042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(Ворота)</a:t>
            </a:r>
            <a:endParaRPr lang="ru-RU" dirty="0"/>
          </a:p>
        </p:txBody>
      </p:sp>
      <p:pic>
        <p:nvPicPr>
          <p:cNvPr id="4097" name="Picture 1" descr="D:\света\света 1\картинки\алфавит\77769780_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191000"/>
            <a:ext cx="2571750" cy="2571750"/>
          </a:xfrm>
          <a:prstGeom prst="rect">
            <a:avLst/>
          </a:prstGeom>
          <a:noFill/>
        </p:spPr>
      </p:pic>
      <p:pic>
        <p:nvPicPr>
          <p:cNvPr id="4099" name="Picture 3" descr="http://im1-tub-ru.yandex.net/i?id=795b2f45e0161d66697f4d5bd545cc13-121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905000"/>
            <a:ext cx="2895600" cy="232267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4100" name="Picture 4" descr="D:\света\света 1\картинки\алфавит\77769775_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191000"/>
            <a:ext cx="2343150" cy="23431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257800" y="4724400"/>
            <a:ext cx="87876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66800" y="1066800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272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Ею отбивают воланы и мячи.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62800" y="5410200"/>
            <a:ext cx="1090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(Ракетка)</a:t>
            </a:r>
            <a:endParaRPr lang="ru-RU" dirty="0"/>
          </a:p>
        </p:txBody>
      </p:sp>
      <p:pic>
        <p:nvPicPr>
          <p:cNvPr id="3074" name="Picture 2" descr="http://im3-tub-ru.yandex.net/i?id=f3a6b98d7120a79b1a08ebee61430bdd-17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057400"/>
            <a:ext cx="3695700" cy="246380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3075" name="Picture 3" descr="D:\света\света 1\картинки\алфавит\77769609_12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4267200"/>
            <a:ext cx="1962150" cy="196215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592760" y="4572000"/>
            <a:ext cx="527259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1272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80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32145      6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62000" y="983903"/>
            <a:ext cx="7696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этом виде спорта выполняют различные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12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акробатические упражнения на спортивных снарядах.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05600" y="5638800"/>
            <a:ext cx="1711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12725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(Гимнастика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http://im2-tub-ru.yandex.net/i?id=df02740d840e65fe126f1079b6dd740c-31-144&amp;n=21"/>
          <p:cNvPicPr>
            <a:picLocks noChangeAspect="1" noChangeArrowheads="1"/>
          </p:cNvPicPr>
          <p:nvPr/>
        </p:nvPicPr>
        <p:blipFill>
          <a:blip r:embed="rId3" cstate="print"/>
          <a:srcRect t="26667" b="25333"/>
          <a:stretch>
            <a:fillRect/>
          </a:stretch>
        </p:blipFill>
        <p:spPr bwMode="auto">
          <a:xfrm>
            <a:off x="7086600" y="2971800"/>
            <a:ext cx="1570567" cy="10668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21508" name="Picture 4" descr="С чего начинается Родина"/>
          <p:cNvPicPr>
            <a:picLocks noChangeAspect="1" noChangeArrowheads="1"/>
          </p:cNvPicPr>
          <p:nvPr/>
        </p:nvPicPr>
        <p:blipFill>
          <a:blip r:embed="rId4" cstate="print"/>
          <a:srcRect l="11002" r="9677" b="72413"/>
          <a:stretch>
            <a:fillRect/>
          </a:stretch>
        </p:blipFill>
        <p:spPr bwMode="auto">
          <a:xfrm>
            <a:off x="685800" y="3200400"/>
            <a:ext cx="2342147" cy="6096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21510" name="Picture 6" descr="Лепка-это полезно!"/>
          <p:cNvPicPr>
            <a:picLocks noChangeAspect="1" noChangeArrowheads="1"/>
          </p:cNvPicPr>
          <p:nvPr/>
        </p:nvPicPr>
        <p:blipFill>
          <a:blip r:embed="rId5" cstate="print"/>
          <a:srcRect l="12500" t="4878" r="7143" b="9756"/>
          <a:stretch>
            <a:fillRect/>
          </a:stretch>
        </p:blipFill>
        <p:spPr bwMode="auto">
          <a:xfrm>
            <a:off x="3810000" y="2667000"/>
            <a:ext cx="2351314" cy="18288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6096000" y="1676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53200" y="1676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24600" y="1676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3" name="Прямоугольник 12"/>
          <p:cNvSpPr/>
          <p:nvPr/>
        </p:nvSpPr>
        <p:spPr>
          <a:xfrm rot="10800000">
            <a:off x="3429000" y="2667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4" name="Прямоугольник 13"/>
          <p:cNvSpPr/>
          <p:nvPr/>
        </p:nvSpPr>
        <p:spPr>
          <a:xfrm rot="10800000">
            <a:off x="3200400" y="2667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1524000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Самый старый вид спорта, в котором победителем становится тот, кто первым пересечет финишную черту.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91400" y="5638800"/>
            <a:ext cx="668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(Бег)</a:t>
            </a:r>
          </a:p>
        </p:txBody>
      </p:sp>
      <p:pic>
        <p:nvPicPr>
          <p:cNvPr id="20481" name="Picture 1" descr="D:\света\света 1\картинки\картинки\67811539_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1" y="2365374"/>
            <a:ext cx="2306638" cy="346901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72200" y="1905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62600" y="1905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67400" y="1905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81600" y="1905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09599" y="470357"/>
            <a:ext cx="792480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Спортивная командная игра на ледовом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12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травяном поле, в которой мяч или шайба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12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специальными клюшками забивается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12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ворота противника.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62800" y="5410200"/>
            <a:ext cx="10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(Хоккей)</a:t>
            </a:r>
            <a:endParaRPr lang="ru-RU" dirty="0"/>
          </a:p>
        </p:txBody>
      </p:sp>
      <p:pic>
        <p:nvPicPr>
          <p:cNvPr id="19458" name="Picture 2" descr="http://im2-tub-ru.yandex.net/i?id=1ec062925dfbabe702f36a3fd9aca2eb-03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819400"/>
            <a:ext cx="1905000" cy="142875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19459" name="Picture 3" descr="D:\света\света 1\картинки\алфавит\77769785_H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362200"/>
            <a:ext cx="2419350" cy="2419350"/>
          </a:xfrm>
          <a:prstGeom prst="rect">
            <a:avLst/>
          </a:prstGeom>
          <a:noFill/>
        </p:spPr>
      </p:pic>
      <p:pic>
        <p:nvPicPr>
          <p:cNvPr id="19460" name="Picture 4" descr="D:\света\света 1\картинки\алфавит\77769769_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1752600"/>
            <a:ext cx="2876550" cy="2876550"/>
          </a:xfrm>
          <a:prstGeom prst="rect">
            <a:avLst/>
          </a:prstGeom>
          <a:noFill/>
        </p:spPr>
      </p:pic>
      <p:pic>
        <p:nvPicPr>
          <p:cNvPr id="19462" name="Picture 6" descr="http://im1-tub-ru.yandex.net/i?id=775e3ac7f106b18041bc014fbf4fda93-119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2819400"/>
            <a:ext cx="1485900" cy="1428750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3886200" y="1676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114800" y="1676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24600" y="1676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53200" y="1676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81800" y="1676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57200" y="-1554269"/>
            <a:ext cx="82296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dirty="0" smtClean="0">
              <a:solidFill>
                <a:srgbClr val="365F9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dirty="0" smtClean="0">
              <a:solidFill>
                <a:srgbClr val="365F9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Гонки на лыжах со стрельбой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винтовки.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15200" y="5638800"/>
            <a:ext cx="1256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65F9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(Биатлон.)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7410" name="Picture 2" descr="http://im2-tub-ru.yandex.net/i?id=f129d094850e7c046d16a8a13fff4e84-69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133600"/>
            <a:ext cx="1752600" cy="2628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7412" name="Picture 4" descr="http://im1-tub-ru.yandex.net/i?id=9f7fc7a3d12cfde79ce8b9ccc03be6d5-17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743200"/>
            <a:ext cx="1828800" cy="182880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715000" y="1143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43600" y="11430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924800" y="17526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153400" y="17526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82000" y="17526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4" name="Прямоугольник 13"/>
          <p:cNvSpPr/>
          <p:nvPr/>
        </p:nvSpPr>
        <p:spPr>
          <a:xfrm rot="10800000">
            <a:off x="6096000" y="25908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pic>
        <p:nvPicPr>
          <p:cNvPr id="17414" name="Picture 6" descr="http://im3-tub-ru.yandex.net/i?id=c17f4897d78af8aab5905a5f19702e36-33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895600"/>
            <a:ext cx="2287143" cy="165735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sp>
        <p:nvSpPr>
          <p:cNvPr id="17" name="Прямоугольник 16"/>
          <p:cNvSpPr/>
          <p:nvPr/>
        </p:nvSpPr>
        <p:spPr>
          <a:xfrm>
            <a:off x="2895600" y="17526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67000" y="17526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124200" y="17526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352800" y="17526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62000" y="762000"/>
            <a:ext cx="7772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может быть сделан из резины или пробки, сплетен из ниток, обшит кожей.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Его можно бросать, передавать, вести в любом направлении.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20000" y="5638800"/>
            <a:ext cx="77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65F9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(Мяч)</a:t>
            </a:r>
            <a:endParaRPr lang="ru-RU" dirty="0"/>
          </a:p>
        </p:txBody>
      </p:sp>
      <p:pic>
        <p:nvPicPr>
          <p:cNvPr id="16386" name="Picture 2" descr="http://im3-tub-ru.yandex.net/i?id=4fd8a2b4f42044bd9715215ae3a61d24-129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821916"/>
            <a:ext cx="1600200" cy="226443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24200" y="18288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67000" y="18288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95600" y="18288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352800" y="18288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38400" y="18288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81400" y="18288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pic>
        <p:nvPicPr>
          <p:cNvPr id="16387" name="Picture 3" descr="D:\света\света 1\картинки\алфавит\77769587_3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514600"/>
            <a:ext cx="2647950" cy="2647950"/>
          </a:xfrm>
          <a:prstGeom prst="rect">
            <a:avLst/>
          </a:prstGeom>
          <a:noFill/>
        </p:spPr>
      </p:pic>
      <p:pic>
        <p:nvPicPr>
          <p:cNvPr id="16388" name="Picture 4" descr="D:\света\света 1\картинки\алфавит\77769627_2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2895600"/>
            <a:ext cx="2038350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90600" y="609600"/>
            <a:ext cx="75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272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Длинная палка, которой спортсмен забивает шары в бильярде. 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72400" y="5486400"/>
            <a:ext cx="739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(Кий)</a:t>
            </a:r>
            <a:endParaRPr lang="ru-RU" dirty="0"/>
          </a:p>
        </p:txBody>
      </p:sp>
      <p:pic>
        <p:nvPicPr>
          <p:cNvPr id="12289" name="Picture 1" descr="D:\света\света 1\картинки\алфавит\i (1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876800"/>
            <a:ext cx="1428750" cy="1428750"/>
          </a:xfrm>
          <a:prstGeom prst="rect">
            <a:avLst/>
          </a:prstGeom>
          <a:noFill/>
        </p:spPr>
      </p:pic>
      <p:pic>
        <p:nvPicPr>
          <p:cNvPr id="12290" name="Picture 2" descr="D:\света\света 1\картинки\алфавит\i (1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4876800"/>
            <a:ext cx="1143000" cy="1428750"/>
          </a:xfrm>
          <a:prstGeom prst="rect">
            <a:avLst/>
          </a:prstGeom>
          <a:noFill/>
        </p:spPr>
      </p:pic>
      <p:pic>
        <p:nvPicPr>
          <p:cNvPr id="12292" name="Picture 4" descr="http://im3-tub-ru.yandex.net/i?id=2ceb4e5dab574e99a033cb7a6da419fc-43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676400"/>
            <a:ext cx="4114800" cy="30861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572000" y="4876800"/>
            <a:ext cx="87876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66800" y="685800"/>
            <a:ext cx="75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272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Короткие деревянные палки, которые во время игры сбивают битой. 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43800" y="5791200"/>
            <a:ext cx="1143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(Городки)</a:t>
            </a:r>
            <a:endParaRPr lang="ru-RU" dirty="0"/>
          </a:p>
        </p:txBody>
      </p:sp>
      <p:pic>
        <p:nvPicPr>
          <p:cNvPr id="10244" name="Picture 4" descr="Огород в сентябре Садовод и огородн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600200"/>
            <a:ext cx="3080657" cy="234397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10245" name="Picture 5" descr="D:\света\света 1\картинки\алфавит\77769770_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038600"/>
            <a:ext cx="1962150" cy="1962150"/>
          </a:xfrm>
          <a:prstGeom prst="rect">
            <a:avLst/>
          </a:prstGeom>
          <a:noFill/>
        </p:spPr>
      </p:pic>
      <p:pic>
        <p:nvPicPr>
          <p:cNvPr id="10246" name="Picture 6" descr="D:\света\света 1\картинки\алфавит\77769769_Y.png"/>
          <p:cNvPicPr>
            <a:picLocks noChangeAspect="1" noChangeArrowheads="1"/>
          </p:cNvPicPr>
          <p:nvPr/>
        </p:nvPicPr>
        <p:blipFill>
          <a:blip r:embed="rId5" cstate="print"/>
          <a:srcRect t="22047"/>
          <a:stretch>
            <a:fillRect/>
          </a:stretch>
        </p:blipFill>
        <p:spPr bwMode="auto">
          <a:xfrm>
            <a:off x="5791200" y="4038600"/>
            <a:ext cx="2419350" cy="18859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981200" y="4114800"/>
            <a:ext cx="32880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21436 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света\света 1\картинки\картинки\729509-35e9f4f5bb0ccc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95400" y="762000"/>
            <a:ext cx="701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272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используют при игре в боулинг. 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20000" y="5562600"/>
            <a:ext cx="907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(Кегли)</a:t>
            </a:r>
            <a:endParaRPr lang="ru-RU" dirty="0"/>
          </a:p>
        </p:txBody>
      </p:sp>
      <p:pic>
        <p:nvPicPr>
          <p:cNvPr id="9218" name="Picture 2" descr="http://im2-tub-ru.yandex.net/i?id=9e7a794fb97da84a381a650b837fcbaf-57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286000"/>
            <a:ext cx="2819400" cy="21145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429000" y="1295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57600" y="12954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pic>
        <p:nvPicPr>
          <p:cNvPr id="9220" name="Picture 4" descr="http://im3-tub-ru.yandex.net/i?id=d0d3d26468c63f5a0ca64c52ea23a572-08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286000"/>
            <a:ext cx="2114550" cy="21145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781800" y="12192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53200" y="12192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24600" y="12192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96000" y="1219200"/>
            <a:ext cx="4924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365F9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9600" dirty="0"/>
          </a:p>
        </p:txBody>
      </p:sp>
      <p:pic>
        <p:nvPicPr>
          <p:cNvPr id="9221" name="Picture 5" descr="D:\света\света 1\картинки\алфавит\77769608_1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19850" y="1981200"/>
            <a:ext cx="2724150" cy="272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237</Words>
  <Application>Microsoft Office PowerPoint</Application>
  <PresentationFormat>Экран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49</cp:revision>
  <dcterms:created xsi:type="dcterms:W3CDTF">2014-08-21T14:22:49Z</dcterms:created>
  <dcterms:modified xsi:type="dcterms:W3CDTF">2014-08-23T17:29:12Z</dcterms:modified>
</cp:coreProperties>
</file>