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2" r:id="rId4"/>
    <p:sldId id="261" r:id="rId5"/>
    <p:sldId id="260" r:id="rId6"/>
    <p:sldId id="259" r:id="rId7"/>
    <p:sldId id="258" r:id="rId8"/>
    <p:sldId id="264" r:id="rId9"/>
    <p:sldId id="265" r:id="rId10"/>
    <p:sldId id="267" r:id="rId11"/>
    <p:sldId id="266" r:id="rId12"/>
    <p:sldId id="25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A8486"/>
    <a:srgbClr val="A7378F"/>
    <a:srgbClr val="378551"/>
    <a:srgbClr val="36C72B"/>
    <a:srgbClr val="2D6869"/>
    <a:srgbClr val="207519"/>
    <a:srgbClr val="EB434F"/>
    <a:srgbClr val="D04500"/>
    <a:srgbClr val="99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70" autoAdjust="0"/>
    <p:restoredTop sz="94660"/>
  </p:normalViewPr>
  <p:slideViewPr>
    <p:cSldViewPr>
      <p:cViewPr varScale="1">
        <p:scale>
          <a:sx n="67" d="100"/>
          <a:sy n="67" d="100"/>
        </p:scale>
        <p:origin x="-14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antalpiti.ru/files/99604/cifry_dla_malyshej_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4581128"/>
            <a:ext cx="1835696" cy="2480310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 userDrawn="1"/>
        </p:nvSpPr>
        <p:spPr>
          <a:xfrm>
            <a:off x="395536" y="332656"/>
            <a:ext cx="8424936" cy="6264696"/>
          </a:xfrm>
          <a:prstGeom prst="roundRect">
            <a:avLst/>
          </a:prstGeom>
          <a:solidFill>
            <a:schemeClr val="accent3">
              <a:lumMod val="60000"/>
              <a:lumOff val="40000"/>
              <a:alpha val="8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51AA8-8504-4BD8-90EC-534430104F10}" type="datetimeFigureOut">
              <a:rPr lang="ru-RU" smtClean="0"/>
              <a:pPr/>
              <a:t>28.07.2014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7B8B8-176E-4154-AD46-02560B44B7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51AA8-8504-4BD8-90EC-534430104F10}" type="datetimeFigureOut">
              <a:rPr lang="ru-RU" smtClean="0"/>
              <a:pPr/>
              <a:t>28.07.2014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7B8B8-176E-4154-AD46-02560B44B7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51AA8-8504-4BD8-90EC-534430104F10}" type="datetimeFigureOut">
              <a:rPr lang="ru-RU" smtClean="0"/>
              <a:pPr/>
              <a:t>28.07.2014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7B8B8-176E-4154-AD46-02560B44B7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51AA8-8504-4BD8-90EC-534430104F10}" type="datetimeFigureOut">
              <a:rPr lang="ru-RU" smtClean="0"/>
              <a:pPr/>
              <a:t>28.07.2014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7B8B8-176E-4154-AD46-02560B44B7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51AA8-8504-4BD8-90EC-534430104F10}" type="datetimeFigureOut">
              <a:rPr lang="ru-RU" smtClean="0"/>
              <a:pPr/>
              <a:t>28.07.2014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7B8B8-176E-4154-AD46-02560B44B7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51AA8-8504-4BD8-90EC-534430104F10}" type="datetimeFigureOut">
              <a:rPr lang="ru-RU" smtClean="0"/>
              <a:pPr/>
              <a:t>28.07.2014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7B8B8-176E-4154-AD46-02560B44B7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51AA8-8504-4BD8-90EC-534430104F10}" type="datetimeFigureOut">
              <a:rPr lang="ru-RU" smtClean="0"/>
              <a:pPr/>
              <a:t>28.07.2014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7B8B8-176E-4154-AD46-02560B44B7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51AA8-8504-4BD8-90EC-534430104F10}" type="datetimeFigureOut">
              <a:rPr lang="ru-RU" smtClean="0"/>
              <a:pPr/>
              <a:t>28.07.2014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7B8B8-176E-4154-AD46-02560B44B7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51AA8-8504-4BD8-90EC-534430104F10}" type="datetimeFigureOut">
              <a:rPr lang="ru-RU" smtClean="0"/>
              <a:pPr/>
              <a:t>28.07.2014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7B8B8-176E-4154-AD46-02560B44B7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51AA8-8504-4BD8-90EC-534430104F10}" type="datetimeFigureOut">
              <a:rPr lang="ru-RU" smtClean="0"/>
              <a:pPr/>
              <a:t>28.07.2014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7B8B8-176E-4154-AD46-02560B44B7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51AA8-8504-4BD8-90EC-534430104F10}" type="datetimeFigureOut">
              <a:rPr lang="ru-RU" smtClean="0"/>
              <a:pPr/>
              <a:t>28.07.2014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7B8B8-176E-4154-AD46-02560B44B7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B51AA8-8504-4BD8-90EC-534430104F10}" type="datetimeFigureOut">
              <a:rPr lang="ru-RU" smtClean="0"/>
              <a:pPr/>
              <a:t>28.07.2014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47B8B8-176E-4154-AD46-02560B44B74E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z5yUCtTn.jp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 userDrawn="1"/>
        </p:nvSpPr>
        <p:spPr>
          <a:xfrm>
            <a:off x="467544" y="404664"/>
            <a:ext cx="8136904" cy="6048672"/>
          </a:xfrm>
          <a:prstGeom prst="roundRect">
            <a:avLst/>
          </a:prstGeom>
          <a:solidFill>
            <a:schemeClr val="accent3">
              <a:lumMod val="60000"/>
              <a:lumOff val="40000"/>
              <a:alpha val="84000"/>
            </a:schemeClr>
          </a:solidFill>
          <a:ln cmpd="sng">
            <a:solidFill>
              <a:schemeClr val="accent3">
                <a:lumMod val="50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s2.pic4you.ru/allimage/y2013/05-20/12216/3477305.png" TargetMode="External"/><Relationship Id="rId2" Type="http://schemas.openxmlformats.org/officeDocument/2006/relationships/hyperlink" Target="http://www.vashsad.ua/i/gallery/wallpapers/64/1600_1200/z5yUCtTn.jpg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slide" Target="slide10.xml"/><Relationship Id="rId7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8.xml"/><Relationship Id="rId4" Type="http://schemas.openxmlformats.org/officeDocument/2006/relationships/slide" Target="slide9.xml"/><Relationship Id="rId9" Type="http://schemas.openxmlformats.org/officeDocument/2006/relationships/slide" Target="slide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51720" y="4869160"/>
            <a:ext cx="62646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Составитель: Хмелёва Ирина Юрьевна</a:t>
            </a:r>
          </a:p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учитель начальных классов</a:t>
            </a:r>
          </a:p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МБОУ «СОШ №2» г. Краснотурьинска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3212976"/>
            <a:ext cx="77768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207519"/>
                </a:solidFill>
              </a:rPr>
              <a:t>Технологический приём: анимированная </a:t>
            </a:r>
            <a:r>
              <a:rPr lang="ru-RU" b="1" i="1" dirty="0" err="1" smtClean="0">
                <a:solidFill>
                  <a:srgbClr val="207519"/>
                </a:solidFill>
              </a:rPr>
              <a:t>сорбонка</a:t>
            </a:r>
            <a:endParaRPr lang="ru-RU" b="1" i="1" dirty="0">
              <a:solidFill>
                <a:srgbClr val="207519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35696" y="692696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207519"/>
                </a:solidFill>
                <a:latin typeface="Comic Sans MS" pitchFamily="66" charset="0"/>
              </a:rPr>
              <a:t>Тренажёр</a:t>
            </a:r>
            <a:r>
              <a:rPr lang="ru-RU" sz="3600" dirty="0" smtClean="0"/>
              <a:t> 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1556792"/>
            <a:ext cx="7560840" cy="1512168"/>
          </a:xfrm>
          <a:prstGeom prst="rect">
            <a:avLst/>
          </a:prstGeom>
        </p:spPr>
        <p:txBody>
          <a:bodyPr wrap="square">
            <a:prstTxWarp prst="textChevron">
              <a:avLst/>
            </a:prstTxWarp>
            <a:spAutoFit/>
          </a:bodyPr>
          <a:lstStyle/>
          <a:p>
            <a:pPr algn="ctr"/>
            <a:r>
              <a:rPr lang="ru-RU" sz="4400" b="1" dirty="0" smtClean="0">
                <a:solidFill>
                  <a:srgbClr val="D04500"/>
                </a:solidFill>
                <a:latin typeface="Monotype Corsiva" pitchFamily="66" charset="0"/>
              </a:rPr>
              <a:t>Таблица  деления</a:t>
            </a:r>
            <a:endParaRPr lang="ru-RU" sz="4400" b="1" dirty="0">
              <a:solidFill>
                <a:srgbClr val="D04500"/>
              </a:solidFill>
              <a:latin typeface="Monotype Corsiva" pitchFamily="66" charset="0"/>
            </a:endParaRPr>
          </a:p>
        </p:txBody>
      </p:sp>
      <p:pic>
        <p:nvPicPr>
          <p:cNvPr id="11" name="Picture 15" descr="34773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573016"/>
            <a:ext cx="2114781" cy="32849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9752" y="404664"/>
            <a:ext cx="47525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3A8486"/>
                </a:solidFill>
                <a:latin typeface="Monotype Corsiva" pitchFamily="66" charset="0"/>
              </a:rPr>
              <a:t>Делим на </a:t>
            </a:r>
            <a:r>
              <a:rPr lang="ru-RU" sz="4000" b="1" dirty="0" smtClean="0">
                <a:solidFill>
                  <a:srgbClr val="3A8486"/>
                </a:solidFill>
                <a:latin typeface="Monotype Corsiva" pitchFamily="66" charset="0"/>
              </a:rPr>
              <a:t>8</a:t>
            </a:r>
            <a:endParaRPr lang="ru-RU" sz="4000" b="1" dirty="0">
              <a:solidFill>
                <a:srgbClr val="3A8486"/>
              </a:solidFill>
              <a:latin typeface="Monotype Corsiva" pitchFamily="66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043608" y="1340768"/>
            <a:ext cx="1728876" cy="1368152"/>
          </a:xfrm>
          <a:prstGeom prst="roundRect">
            <a:avLst/>
          </a:prstGeom>
          <a:solidFill>
            <a:srgbClr val="AED6CE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AED6CE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1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43608" y="1340768"/>
            <a:ext cx="1728192" cy="1368152"/>
          </a:xfrm>
          <a:prstGeom prst="roundRect">
            <a:avLst/>
          </a:prstGeom>
          <a:solidFill>
            <a:srgbClr val="AED6CE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AED6CE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8 : 8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43608" y="1340768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300192" y="1340768"/>
            <a:ext cx="1728876" cy="1368152"/>
          </a:xfrm>
          <a:prstGeom prst="roundRect">
            <a:avLst/>
          </a:prstGeom>
          <a:solidFill>
            <a:srgbClr val="AED6CE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AED6CE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Bookman Old Style" pitchFamily="18" charset="0"/>
              </a:rPr>
              <a:t>3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00192" y="1340768"/>
            <a:ext cx="1728192" cy="1368152"/>
          </a:xfrm>
          <a:prstGeom prst="roundRect">
            <a:avLst/>
          </a:prstGeom>
          <a:solidFill>
            <a:srgbClr val="AED6CE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AED6CE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24 : 8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300192" y="1340768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635896" y="1340768"/>
            <a:ext cx="1728876" cy="1368152"/>
          </a:xfrm>
          <a:prstGeom prst="roundRect">
            <a:avLst/>
          </a:prstGeom>
          <a:solidFill>
            <a:srgbClr val="AED6CE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AED6CE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7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35896" y="1340768"/>
            <a:ext cx="1728192" cy="1368152"/>
          </a:xfrm>
          <a:prstGeom prst="roundRect">
            <a:avLst/>
          </a:prstGeom>
          <a:solidFill>
            <a:srgbClr val="AED6CE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AED6CE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56 : 8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635896" y="1340768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43608" y="3140968"/>
            <a:ext cx="1728876" cy="1368152"/>
          </a:xfrm>
          <a:prstGeom prst="roundRect">
            <a:avLst/>
          </a:prstGeom>
          <a:solidFill>
            <a:srgbClr val="AED6CE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AED6CE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4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043608" y="3140968"/>
            <a:ext cx="1728192" cy="1368152"/>
          </a:xfrm>
          <a:prstGeom prst="roundRect">
            <a:avLst/>
          </a:prstGeom>
          <a:solidFill>
            <a:srgbClr val="AED6CE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AED6CE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32 : 8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043608" y="3140968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635896" y="3140968"/>
            <a:ext cx="1728876" cy="1368152"/>
          </a:xfrm>
          <a:prstGeom prst="roundRect">
            <a:avLst/>
          </a:prstGeom>
          <a:solidFill>
            <a:srgbClr val="AED6CE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AED6CE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8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635896" y="3140968"/>
            <a:ext cx="1728192" cy="1368152"/>
          </a:xfrm>
          <a:prstGeom prst="roundRect">
            <a:avLst/>
          </a:prstGeom>
          <a:solidFill>
            <a:srgbClr val="AED6CE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AED6CE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64 : 8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635896" y="3140968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300192" y="3140968"/>
            <a:ext cx="1728876" cy="1368152"/>
          </a:xfrm>
          <a:prstGeom prst="roundRect">
            <a:avLst/>
          </a:prstGeom>
          <a:solidFill>
            <a:srgbClr val="AED6CE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AED6CE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2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300192" y="3140968"/>
            <a:ext cx="1728192" cy="1368152"/>
          </a:xfrm>
          <a:prstGeom prst="roundRect">
            <a:avLst/>
          </a:prstGeom>
          <a:solidFill>
            <a:srgbClr val="AED6CE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AED6CE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16 : 8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300192" y="3140968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043608" y="4941168"/>
            <a:ext cx="1728876" cy="1368152"/>
          </a:xfrm>
          <a:prstGeom prst="roundRect">
            <a:avLst/>
          </a:prstGeom>
          <a:solidFill>
            <a:srgbClr val="AED6CE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AED6CE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9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043608" y="4941168"/>
            <a:ext cx="1728192" cy="1368152"/>
          </a:xfrm>
          <a:prstGeom prst="roundRect">
            <a:avLst/>
          </a:prstGeom>
          <a:solidFill>
            <a:srgbClr val="AED6CE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AED6CE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72 : 8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043608" y="4941168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707904" y="4941168"/>
            <a:ext cx="1728876" cy="1368152"/>
          </a:xfrm>
          <a:prstGeom prst="roundRect">
            <a:avLst/>
          </a:prstGeom>
          <a:solidFill>
            <a:srgbClr val="AED6CE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AED6CE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6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707904" y="4941168"/>
            <a:ext cx="1728192" cy="1368152"/>
          </a:xfrm>
          <a:prstGeom prst="roundRect">
            <a:avLst/>
          </a:prstGeom>
          <a:solidFill>
            <a:srgbClr val="AED6CE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AED6CE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48 : 8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707904" y="4941168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300192" y="4941168"/>
            <a:ext cx="1728876" cy="1368152"/>
          </a:xfrm>
          <a:prstGeom prst="roundRect">
            <a:avLst/>
          </a:prstGeom>
          <a:solidFill>
            <a:srgbClr val="AED6CE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AED6CE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5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300192" y="4941168"/>
            <a:ext cx="1728192" cy="1368152"/>
          </a:xfrm>
          <a:prstGeom prst="roundRect">
            <a:avLst/>
          </a:prstGeom>
          <a:solidFill>
            <a:srgbClr val="AED6CE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AED6CE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40 : 8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300192" y="4941168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30" name="Стрелка вправо 29">
            <a:hlinkClick r:id="rId2" action="ppaction://hlinksldjump"/>
          </p:cNvPr>
          <p:cNvSpPr/>
          <p:nvPr/>
        </p:nvSpPr>
        <p:spPr>
          <a:xfrm>
            <a:off x="8172400" y="6165304"/>
            <a:ext cx="792088" cy="504056"/>
          </a:xfrm>
          <a:prstGeom prst="rightArrow">
            <a:avLst/>
          </a:prstGeom>
          <a:solidFill>
            <a:srgbClr val="36C72B"/>
          </a:solidFill>
          <a:ln>
            <a:solidFill>
              <a:srgbClr val="3785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6" grpId="0" animBg="1"/>
      <p:bldP spid="6" grpId="1" animBg="1"/>
      <p:bldP spid="7" grpId="0" animBg="1"/>
      <p:bldP spid="7" grpId="1" animBg="1"/>
      <p:bldP spid="9" grpId="0" animBg="1"/>
      <p:bldP spid="9" grpId="1" animBg="1"/>
      <p:bldP spid="10" grpId="0" animBg="1"/>
      <p:bldP spid="10" grpId="1" animBg="1"/>
      <p:bldP spid="12" grpId="0" animBg="1"/>
      <p:bldP spid="12" grpId="1" animBg="1"/>
      <p:bldP spid="13" grpId="0" animBg="1"/>
      <p:bldP spid="13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21" grpId="0" animBg="1"/>
      <p:bldP spid="21" grpId="1" animBg="1"/>
      <p:bldP spid="22" grpId="0" animBg="1"/>
      <p:bldP spid="22" grpId="1" animBg="1"/>
      <p:bldP spid="24" grpId="0" animBg="1"/>
      <p:bldP spid="24" grpId="1" animBg="1"/>
      <p:bldP spid="25" grpId="0" animBg="1"/>
      <p:bldP spid="25" grpId="1" animBg="1"/>
      <p:bldP spid="27" grpId="0" animBg="1"/>
      <p:bldP spid="27" grpId="1" animBg="1"/>
      <p:bldP spid="28" grpId="0" animBg="1"/>
      <p:bldP spid="28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9752" y="476672"/>
            <a:ext cx="46085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2D6869"/>
                </a:solidFill>
                <a:latin typeface="Monotype Corsiva" pitchFamily="66" charset="0"/>
              </a:rPr>
              <a:t>Делим на </a:t>
            </a:r>
            <a:r>
              <a:rPr lang="ru-RU" sz="4000" b="1" dirty="0" smtClean="0">
                <a:solidFill>
                  <a:srgbClr val="2D6869"/>
                </a:solidFill>
                <a:latin typeface="Monotype Corsiva" pitchFamily="66" charset="0"/>
              </a:rPr>
              <a:t>9</a:t>
            </a:r>
            <a:endParaRPr lang="ru-RU" sz="4000" b="1" dirty="0">
              <a:solidFill>
                <a:srgbClr val="2D6869"/>
              </a:solidFill>
              <a:latin typeface="Monotype Corsiva" pitchFamily="66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259632" y="1484784"/>
            <a:ext cx="1728876" cy="1368152"/>
          </a:xfrm>
          <a:prstGeom prst="roundRect">
            <a:avLst/>
          </a:prstGeom>
          <a:solidFill>
            <a:srgbClr val="3A848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AED6CE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4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259632" y="1484784"/>
            <a:ext cx="1728192" cy="1368152"/>
          </a:xfrm>
          <a:prstGeom prst="roundRect">
            <a:avLst/>
          </a:prstGeom>
          <a:solidFill>
            <a:srgbClr val="3A848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AED6CE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36 : 9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259632" y="1484784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79912" y="1484784"/>
            <a:ext cx="1728876" cy="1368152"/>
          </a:xfrm>
          <a:prstGeom prst="roundRect">
            <a:avLst/>
          </a:prstGeom>
          <a:solidFill>
            <a:srgbClr val="3A848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AED6CE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2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779912" y="1484784"/>
            <a:ext cx="1728192" cy="1368152"/>
          </a:xfrm>
          <a:prstGeom prst="roundRect">
            <a:avLst/>
          </a:prstGeom>
          <a:solidFill>
            <a:srgbClr val="3A848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AED6CE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18</a:t>
            </a:r>
            <a:r>
              <a:rPr lang="ru-RU" sz="3600" dirty="0" smtClean="0">
                <a:latin typeface="Bookman Old Style" pitchFamily="18" charset="0"/>
              </a:rPr>
              <a:t> : 9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779912" y="1484784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259632" y="3140968"/>
            <a:ext cx="1728876" cy="1368152"/>
          </a:xfrm>
          <a:prstGeom prst="roundRect">
            <a:avLst/>
          </a:prstGeom>
          <a:solidFill>
            <a:srgbClr val="3A848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AED6CE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9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259632" y="3140968"/>
            <a:ext cx="1728192" cy="1368152"/>
          </a:xfrm>
          <a:prstGeom prst="roundRect">
            <a:avLst/>
          </a:prstGeom>
          <a:solidFill>
            <a:srgbClr val="3A848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AED6CE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81</a:t>
            </a:r>
            <a:r>
              <a:rPr lang="ru-RU" sz="3600" dirty="0" smtClean="0">
                <a:latin typeface="Bookman Old Style" pitchFamily="18" charset="0"/>
              </a:rPr>
              <a:t> : 9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259632" y="3140968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779912" y="3140968"/>
            <a:ext cx="1728876" cy="1368152"/>
          </a:xfrm>
          <a:prstGeom prst="roundRect">
            <a:avLst/>
          </a:prstGeom>
          <a:solidFill>
            <a:srgbClr val="3A848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AED6CE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5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779912" y="3140968"/>
            <a:ext cx="1728192" cy="1368152"/>
          </a:xfrm>
          <a:prstGeom prst="roundRect">
            <a:avLst/>
          </a:prstGeom>
          <a:solidFill>
            <a:srgbClr val="3A848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AED6CE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45</a:t>
            </a:r>
            <a:r>
              <a:rPr lang="ru-RU" sz="3600" dirty="0" smtClean="0">
                <a:latin typeface="Bookman Old Style" pitchFamily="18" charset="0"/>
              </a:rPr>
              <a:t> : 9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779912" y="3140968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228184" y="1484784"/>
            <a:ext cx="1728876" cy="1368152"/>
          </a:xfrm>
          <a:prstGeom prst="roundRect">
            <a:avLst/>
          </a:prstGeom>
          <a:solidFill>
            <a:srgbClr val="3A848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AED6CE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7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228184" y="1484784"/>
            <a:ext cx="1728192" cy="1368152"/>
          </a:xfrm>
          <a:prstGeom prst="roundRect">
            <a:avLst/>
          </a:prstGeom>
          <a:solidFill>
            <a:srgbClr val="3A848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AED6CE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63</a:t>
            </a:r>
            <a:r>
              <a:rPr lang="ru-RU" sz="3600" dirty="0" smtClean="0">
                <a:latin typeface="Bookman Old Style" pitchFamily="18" charset="0"/>
              </a:rPr>
              <a:t> : 9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228184" y="1484784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300192" y="3140968"/>
            <a:ext cx="1728876" cy="1368152"/>
          </a:xfrm>
          <a:prstGeom prst="roundRect">
            <a:avLst/>
          </a:prstGeom>
          <a:solidFill>
            <a:srgbClr val="3A848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AED6CE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1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300192" y="3140968"/>
            <a:ext cx="1728192" cy="1368152"/>
          </a:xfrm>
          <a:prstGeom prst="roundRect">
            <a:avLst/>
          </a:prstGeom>
          <a:solidFill>
            <a:srgbClr val="3A848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AED6CE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9</a:t>
            </a:r>
            <a:r>
              <a:rPr lang="ru-RU" sz="3600" dirty="0" smtClean="0">
                <a:latin typeface="Bookman Old Style" pitchFamily="18" charset="0"/>
              </a:rPr>
              <a:t> : 9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300192" y="3140968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372200" y="4869160"/>
            <a:ext cx="1728876" cy="1368152"/>
          </a:xfrm>
          <a:prstGeom prst="roundRect">
            <a:avLst/>
          </a:prstGeom>
          <a:solidFill>
            <a:srgbClr val="3A848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AED6CE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6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372200" y="4869160"/>
            <a:ext cx="1728192" cy="1368152"/>
          </a:xfrm>
          <a:prstGeom prst="roundRect">
            <a:avLst/>
          </a:prstGeom>
          <a:solidFill>
            <a:srgbClr val="3A848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AED6CE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54</a:t>
            </a:r>
            <a:r>
              <a:rPr lang="ru-RU" sz="3600" dirty="0" smtClean="0">
                <a:latin typeface="Bookman Old Style" pitchFamily="18" charset="0"/>
              </a:rPr>
              <a:t> : 9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372200" y="4869160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851920" y="4869160"/>
            <a:ext cx="1728876" cy="1368152"/>
          </a:xfrm>
          <a:prstGeom prst="roundRect">
            <a:avLst/>
          </a:prstGeom>
          <a:solidFill>
            <a:srgbClr val="3A848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AED6CE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3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851920" y="4869160"/>
            <a:ext cx="1728192" cy="1368152"/>
          </a:xfrm>
          <a:prstGeom prst="roundRect">
            <a:avLst/>
          </a:prstGeom>
          <a:solidFill>
            <a:srgbClr val="3A848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AED6CE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27</a:t>
            </a:r>
            <a:r>
              <a:rPr lang="ru-RU" sz="3600" dirty="0" smtClean="0">
                <a:latin typeface="Bookman Old Style" pitchFamily="18" charset="0"/>
              </a:rPr>
              <a:t> : 9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851920" y="4869160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1259632" y="4869160"/>
            <a:ext cx="1728876" cy="1368152"/>
          </a:xfrm>
          <a:prstGeom prst="roundRect">
            <a:avLst/>
          </a:prstGeom>
          <a:solidFill>
            <a:srgbClr val="3A848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AED6CE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8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1259632" y="4869160"/>
            <a:ext cx="1728192" cy="1368152"/>
          </a:xfrm>
          <a:prstGeom prst="roundRect">
            <a:avLst/>
          </a:prstGeom>
          <a:solidFill>
            <a:srgbClr val="3A848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AED6CE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72</a:t>
            </a:r>
            <a:r>
              <a:rPr lang="ru-RU" sz="3600" dirty="0" smtClean="0">
                <a:latin typeface="Bookman Old Style" pitchFamily="18" charset="0"/>
              </a:rPr>
              <a:t> : 9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259632" y="4869160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30" name="Стрелка вправо 29">
            <a:hlinkClick r:id="rId2" action="ppaction://hlinksldjump"/>
          </p:cNvPr>
          <p:cNvSpPr/>
          <p:nvPr/>
        </p:nvSpPr>
        <p:spPr>
          <a:xfrm>
            <a:off x="8172400" y="6165304"/>
            <a:ext cx="792088" cy="504056"/>
          </a:xfrm>
          <a:prstGeom prst="rightArrow">
            <a:avLst/>
          </a:prstGeom>
          <a:solidFill>
            <a:srgbClr val="36C72B"/>
          </a:solidFill>
          <a:ln>
            <a:solidFill>
              <a:srgbClr val="3785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6" grpId="0" animBg="1"/>
      <p:bldP spid="6" grpId="1" animBg="1"/>
      <p:bldP spid="7" grpId="0" animBg="1"/>
      <p:bldP spid="7" grpId="1" animBg="1"/>
      <p:bldP spid="9" grpId="0" animBg="1"/>
      <p:bldP spid="9" grpId="1" animBg="1"/>
      <p:bldP spid="10" grpId="0" animBg="1"/>
      <p:bldP spid="10" grpId="1" animBg="1"/>
      <p:bldP spid="12" grpId="0" animBg="1"/>
      <p:bldP spid="12" grpId="1" animBg="1"/>
      <p:bldP spid="13" grpId="0" animBg="1"/>
      <p:bldP spid="13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21" grpId="0" animBg="1"/>
      <p:bldP spid="21" grpId="1" animBg="1"/>
      <p:bldP spid="22" grpId="0" animBg="1"/>
      <p:bldP spid="22" grpId="1" animBg="1"/>
      <p:bldP spid="24" grpId="0" animBg="1"/>
      <p:bldP spid="24" grpId="1" animBg="1"/>
      <p:bldP spid="25" grpId="0" animBg="1"/>
      <p:bldP spid="25" grpId="1" animBg="1"/>
      <p:bldP spid="27" grpId="0" animBg="1"/>
      <p:bldP spid="27" grpId="1" animBg="1"/>
      <p:bldP spid="28" grpId="0" animBg="1"/>
      <p:bldP spid="28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628799"/>
            <a:ext cx="763284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Фон </a:t>
            </a:r>
            <a:r>
              <a:rPr lang="en-US" dirty="0" smtClean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www.vashsad.ua/i/gallery/wallpapers/64/1600_1200/z5yUCtTn.jpg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Карандаш </a:t>
            </a:r>
            <a:r>
              <a:rPr lang="en-US" dirty="0" smtClean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s2.pic4you.ru/allimage/y2013/05-20/12216/3477305.png</a:t>
            </a:r>
            <a:r>
              <a:rPr lang="ru-RU" dirty="0" smtClean="0"/>
              <a:t> </a:t>
            </a:r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843808" y="764704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2D6869"/>
                </a:solidFill>
              </a:rPr>
              <a:t>Интернет – источники:</a:t>
            </a:r>
            <a:endParaRPr lang="ru-RU" b="1" dirty="0">
              <a:solidFill>
                <a:srgbClr val="2D686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620689"/>
            <a:ext cx="784887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</a:rPr>
              <a:t>Дорогой друг!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На одной стороне карточки записан пример, а на другой – ответ.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Подумай и реши пример. После этого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можешь проверить себя, щелкнув левой кнопкой мыши по карточке.</a:t>
            </a:r>
          </a:p>
          <a:p>
            <a:r>
              <a:rPr lang="ru-RU" sz="3600" b="1" dirty="0" smtClean="0">
                <a:solidFill>
                  <a:srgbClr val="002060"/>
                </a:solidFill>
              </a:rPr>
              <a:t>          стрелка – возврат на слайд 3.   </a:t>
            </a:r>
          </a:p>
          <a:p>
            <a:pPr algn="ctr"/>
            <a:endParaRPr lang="ru-RU" sz="36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 Желаю успехов!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трелка вправо 2"/>
          <p:cNvSpPr/>
          <p:nvPr/>
        </p:nvSpPr>
        <p:spPr>
          <a:xfrm>
            <a:off x="755576" y="4005064"/>
            <a:ext cx="792088" cy="504056"/>
          </a:xfrm>
          <a:prstGeom prst="rightArrow">
            <a:avLst/>
          </a:prstGeom>
          <a:solidFill>
            <a:srgbClr val="36C72B"/>
          </a:solidFill>
          <a:ln>
            <a:solidFill>
              <a:srgbClr val="3785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476673"/>
            <a:ext cx="66967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Выбери число, на которое </a:t>
            </a:r>
          </a:p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будешь делить.  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4" name="10-конечная звезда 13">
            <a:hlinkClick r:id="rId2" action="ppaction://hlinksldjump"/>
          </p:cNvPr>
          <p:cNvSpPr/>
          <p:nvPr/>
        </p:nvSpPr>
        <p:spPr>
          <a:xfrm>
            <a:off x="611560" y="1916832"/>
            <a:ext cx="1800200" cy="1944216"/>
          </a:xfrm>
          <a:prstGeom prst="star10">
            <a:avLst>
              <a:gd name="adj" fmla="val 23568"/>
              <a:gd name="hf" fmla="val 105146"/>
            </a:avLst>
          </a:prstGeom>
          <a:gradFill>
            <a:gsLst>
              <a:gs pos="1000">
                <a:srgbClr val="36C72B"/>
              </a:gs>
              <a:gs pos="59000">
                <a:srgbClr val="FFFF00"/>
              </a:gs>
              <a:gs pos="59000">
                <a:srgbClr val="36C72B"/>
              </a:gs>
            </a:gsLst>
            <a:lin ang="5400000" scaled="0"/>
          </a:gradFill>
          <a:ln>
            <a:solidFill>
              <a:srgbClr val="00B050">
                <a:alpha val="2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</a:p>
        </p:txBody>
      </p:sp>
      <p:sp>
        <p:nvSpPr>
          <p:cNvPr id="21" name="10-конечная звезда 20">
            <a:hlinkClick r:id="rId3" action="ppaction://hlinksldjump"/>
          </p:cNvPr>
          <p:cNvSpPr/>
          <p:nvPr/>
        </p:nvSpPr>
        <p:spPr>
          <a:xfrm>
            <a:off x="4716016" y="4365104"/>
            <a:ext cx="1800200" cy="1944216"/>
          </a:xfrm>
          <a:prstGeom prst="star10">
            <a:avLst>
              <a:gd name="adj" fmla="val 23568"/>
              <a:gd name="hf" fmla="val 105146"/>
            </a:avLst>
          </a:prstGeom>
          <a:gradFill>
            <a:gsLst>
              <a:gs pos="1000">
                <a:srgbClr val="36C72B"/>
              </a:gs>
              <a:gs pos="59000">
                <a:srgbClr val="FFFF00"/>
              </a:gs>
              <a:gs pos="59000">
                <a:srgbClr val="36C72B"/>
              </a:gs>
            </a:gsLst>
            <a:lin ang="5400000" scaled="0"/>
          </a:gradFill>
          <a:ln>
            <a:solidFill>
              <a:srgbClr val="00B050">
                <a:alpha val="2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2" name="10-конечная звезда 21">
            <a:hlinkClick r:id="rId4" action="ppaction://hlinksldjump"/>
          </p:cNvPr>
          <p:cNvSpPr/>
          <p:nvPr/>
        </p:nvSpPr>
        <p:spPr>
          <a:xfrm>
            <a:off x="2771800" y="4149080"/>
            <a:ext cx="1800200" cy="1944216"/>
          </a:xfrm>
          <a:prstGeom prst="star10">
            <a:avLst>
              <a:gd name="adj" fmla="val 23568"/>
              <a:gd name="hf" fmla="val 105146"/>
            </a:avLst>
          </a:prstGeom>
          <a:gradFill>
            <a:gsLst>
              <a:gs pos="1000">
                <a:srgbClr val="36C72B"/>
              </a:gs>
              <a:gs pos="59000">
                <a:srgbClr val="FFFF00"/>
              </a:gs>
              <a:gs pos="59000">
                <a:srgbClr val="36C72B"/>
              </a:gs>
            </a:gsLst>
            <a:lin ang="5400000" scaled="0"/>
          </a:gradFill>
          <a:ln>
            <a:solidFill>
              <a:srgbClr val="00B050">
                <a:alpha val="2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10-конечная звезда 22">
            <a:hlinkClick r:id="rId5" action="ppaction://hlinksldjump"/>
          </p:cNvPr>
          <p:cNvSpPr/>
          <p:nvPr/>
        </p:nvSpPr>
        <p:spPr>
          <a:xfrm>
            <a:off x="683568" y="4221088"/>
            <a:ext cx="1800200" cy="1944216"/>
          </a:xfrm>
          <a:prstGeom prst="star10">
            <a:avLst>
              <a:gd name="adj" fmla="val 23568"/>
              <a:gd name="hf" fmla="val 105146"/>
            </a:avLst>
          </a:prstGeom>
          <a:gradFill>
            <a:gsLst>
              <a:gs pos="1000">
                <a:srgbClr val="36C72B"/>
              </a:gs>
              <a:gs pos="59000">
                <a:srgbClr val="FFFF00"/>
              </a:gs>
              <a:gs pos="59000">
                <a:srgbClr val="36C72B"/>
              </a:gs>
            </a:gsLst>
            <a:lin ang="5400000" scaled="0"/>
          </a:gradFill>
          <a:ln>
            <a:solidFill>
              <a:srgbClr val="00B050">
                <a:alpha val="2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4" name="10-конечная звезда 23">
            <a:hlinkClick r:id="rId6" action="ppaction://hlinksldjump"/>
          </p:cNvPr>
          <p:cNvSpPr/>
          <p:nvPr/>
        </p:nvSpPr>
        <p:spPr>
          <a:xfrm>
            <a:off x="2771800" y="1772816"/>
            <a:ext cx="1800200" cy="1944216"/>
          </a:xfrm>
          <a:prstGeom prst="star10">
            <a:avLst>
              <a:gd name="adj" fmla="val 23568"/>
              <a:gd name="hf" fmla="val 105146"/>
            </a:avLst>
          </a:prstGeom>
          <a:gradFill>
            <a:gsLst>
              <a:gs pos="1000">
                <a:srgbClr val="36C72B"/>
              </a:gs>
              <a:gs pos="59000">
                <a:srgbClr val="FFFF00"/>
              </a:gs>
              <a:gs pos="59000">
                <a:srgbClr val="36C72B"/>
              </a:gs>
            </a:gsLst>
            <a:lin ang="5400000" scaled="0"/>
          </a:gradFill>
          <a:ln>
            <a:solidFill>
              <a:srgbClr val="00B050">
                <a:alpha val="2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10-конечная звезда 24">
            <a:hlinkClick r:id="rId7" action="ppaction://hlinksldjump"/>
          </p:cNvPr>
          <p:cNvSpPr/>
          <p:nvPr/>
        </p:nvSpPr>
        <p:spPr>
          <a:xfrm>
            <a:off x="4788024" y="1988840"/>
            <a:ext cx="1800200" cy="1944216"/>
          </a:xfrm>
          <a:prstGeom prst="star10">
            <a:avLst>
              <a:gd name="adj" fmla="val 23568"/>
              <a:gd name="hf" fmla="val 105146"/>
            </a:avLst>
          </a:prstGeom>
          <a:gradFill>
            <a:gsLst>
              <a:gs pos="1000">
                <a:srgbClr val="36C72B"/>
              </a:gs>
              <a:gs pos="59000">
                <a:srgbClr val="FFFF00"/>
              </a:gs>
              <a:gs pos="59000">
                <a:srgbClr val="36C72B"/>
              </a:gs>
            </a:gsLst>
            <a:lin ang="5400000" scaled="0"/>
          </a:gradFill>
          <a:ln>
            <a:solidFill>
              <a:srgbClr val="00B050">
                <a:alpha val="2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6" name="10-конечная звезда 25">
            <a:hlinkClick r:id="rId8" action="ppaction://hlinksldjump"/>
          </p:cNvPr>
          <p:cNvSpPr/>
          <p:nvPr/>
        </p:nvSpPr>
        <p:spPr>
          <a:xfrm>
            <a:off x="6732240" y="1772816"/>
            <a:ext cx="1800200" cy="1944216"/>
          </a:xfrm>
          <a:prstGeom prst="star10">
            <a:avLst>
              <a:gd name="adj" fmla="val 23568"/>
              <a:gd name="hf" fmla="val 105146"/>
            </a:avLst>
          </a:prstGeom>
          <a:gradFill>
            <a:gsLst>
              <a:gs pos="1000">
                <a:srgbClr val="36C72B"/>
              </a:gs>
              <a:gs pos="59000">
                <a:srgbClr val="FFFF00"/>
              </a:gs>
              <a:gs pos="59000">
                <a:srgbClr val="36C72B"/>
              </a:gs>
            </a:gsLst>
            <a:lin ang="5400000" scaled="0"/>
          </a:gradFill>
          <a:ln>
            <a:solidFill>
              <a:srgbClr val="00B050">
                <a:alpha val="2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7" name="10-конечная звезда 26">
            <a:hlinkClick r:id="rId9" action="ppaction://hlinksldjump"/>
          </p:cNvPr>
          <p:cNvSpPr/>
          <p:nvPr/>
        </p:nvSpPr>
        <p:spPr>
          <a:xfrm>
            <a:off x="6732240" y="4221088"/>
            <a:ext cx="1800200" cy="1944216"/>
          </a:xfrm>
          <a:prstGeom prst="star10">
            <a:avLst>
              <a:gd name="adj" fmla="val 23568"/>
              <a:gd name="hf" fmla="val 105146"/>
            </a:avLst>
          </a:prstGeom>
          <a:gradFill>
            <a:gsLst>
              <a:gs pos="1000">
                <a:srgbClr val="36C72B"/>
              </a:gs>
              <a:gs pos="59000">
                <a:srgbClr val="FFFF00"/>
              </a:gs>
              <a:gs pos="59000">
                <a:srgbClr val="36C72B"/>
              </a:gs>
            </a:gsLst>
            <a:lin ang="5400000" scaled="0"/>
          </a:gradFill>
          <a:ln>
            <a:solidFill>
              <a:srgbClr val="00B050">
                <a:alpha val="2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9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9752" y="476672"/>
            <a:ext cx="43204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Делим на 2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043608" y="1484784"/>
            <a:ext cx="1728876" cy="136815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Bookman Old Style" pitchFamily="18" charset="0"/>
              </a:rPr>
              <a:t>5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43608" y="1484784"/>
            <a:ext cx="1728192" cy="136815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10 : 2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43608" y="1484784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07904" y="1484784"/>
            <a:ext cx="1728876" cy="136815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2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707904" y="1484784"/>
            <a:ext cx="1728192" cy="136815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Bookman Old Style" pitchFamily="18" charset="0"/>
              </a:rPr>
              <a:t>4</a:t>
            </a:r>
            <a:r>
              <a:rPr lang="ru-RU" sz="3600" dirty="0" smtClean="0">
                <a:latin typeface="Bookman Old Style" pitchFamily="18" charset="0"/>
              </a:rPr>
              <a:t> : 2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707904" y="1484784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372200" y="1484784"/>
            <a:ext cx="1728876" cy="136815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9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372200" y="1484784"/>
            <a:ext cx="1728192" cy="136815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18 : 2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372200" y="1484784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971600" y="4941168"/>
            <a:ext cx="1728876" cy="136815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6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971600" y="4941168"/>
            <a:ext cx="1728192" cy="136815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12 : 2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971600" y="4941168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71600" y="3212976"/>
            <a:ext cx="1728876" cy="136815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3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971600" y="3212976"/>
            <a:ext cx="1728192" cy="136815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Bookman Old Style" pitchFamily="18" charset="0"/>
              </a:rPr>
              <a:t>6</a:t>
            </a:r>
            <a:r>
              <a:rPr lang="ru-RU" sz="3600" dirty="0" smtClean="0">
                <a:latin typeface="Bookman Old Style" pitchFamily="18" charset="0"/>
              </a:rPr>
              <a:t> : 2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971600" y="3212976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779912" y="3212976"/>
            <a:ext cx="1728876" cy="136815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8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779912" y="3212976"/>
            <a:ext cx="1728192" cy="136815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16 : 2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779912" y="3212976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372200" y="3284984"/>
            <a:ext cx="1728876" cy="136815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4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372200" y="3284984"/>
            <a:ext cx="1728192" cy="136815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Bookman Old Style" pitchFamily="18" charset="0"/>
              </a:rPr>
              <a:t>8</a:t>
            </a:r>
            <a:r>
              <a:rPr lang="ru-RU" sz="3600" dirty="0" smtClean="0">
                <a:latin typeface="Bookman Old Style" pitchFamily="18" charset="0"/>
              </a:rPr>
              <a:t> : 2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372200" y="3284984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779912" y="4941168"/>
            <a:ext cx="1728876" cy="136815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1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779912" y="4941168"/>
            <a:ext cx="1728192" cy="136815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Bookman Old Style" pitchFamily="18" charset="0"/>
              </a:rPr>
              <a:t>2</a:t>
            </a:r>
            <a:r>
              <a:rPr lang="ru-RU" sz="3600" dirty="0" smtClean="0">
                <a:latin typeface="Bookman Old Style" pitchFamily="18" charset="0"/>
              </a:rPr>
              <a:t> : 2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779912" y="4941168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372200" y="4941168"/>
            <a:ext cx="1728876" cy="136815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7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372200" y="4941168"/>
            <a:ext cx="1728192" cy="136815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14 : 2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372200" y="4941168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33" name="Стрелка вправо 32">
            <a:hlinkClick r:id="rId2" action="ppaction://hlinksldjump"/>
          </p:cNvPr>
          <p:cNvSpPr/>
          <p:nvPr/>
        </p:nvSpPr>
        <p:spPr>
          <a:xfrm>
            <a:off x="8172400" y="6165304"/>
            <a:ext cx="792088" cy="504056"/>
          </a:xfrm>
          <a:prstGeom prst="rightArrow">
            <a:avLst/>
          </a:prstGeom>
          <a:solidFill>
            <a:srgbClr val="36C72B"/>
          </a:solidFill>
          <a:ln>
            <a:solidFill>
              <a:srgbClr val="3785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6" grpId="0" animBg="1"/>
      <p:bldP spid="6" grpId="1" animBg="1"/>
      <p:bldP spid="7" grpId="0" animBg="1"/>
      <p:bldP spid="7" grpId="1" animBg="1"/>
      <p:bldP spid="9" grpId="0" animBg="1"/>
      <p:bldP spid="9" grpId="1" animBg="1"/>
      <p:bldP spid="10" grpId="0" animBg="1"/>
      <p:bldP spid="10" grpId="1" animBg="1"/>
      <p:bldP spid="12" grpId="0" animBg="1"/>
      <p:bldP spid="12" grpId="1" animBg="1"/>
      <p:bldP spid="13" grpId="0" animBg="1"/>
      <p:bldP spid="13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21" grpId="0" animBg="1"/>
      <p:bldP spid="21" grpId="1" animBg="1"/>
      <p:bldP spid="22" grpId="0" animBg="1"/>
      <p:bldP spid="22" grpId="1" animBg="1"/>
      <p:bldP spid="24" grpId="0" animBg="1"/>
      <p:bldP spid="24" grpId="1" animBg="1"/>
      <p:bldP spid="25" grpId="0" animBg="1"/>
      <p:bldP spid="25" grpId="1" animBg="1"/>
      <p:bldP spid="27" grpId="0" animBg="1"/>
      <p:bldP spid="27" grpId="1" animBg="1"/>
      <p:bldP spid="28" grpId="0" animBg="1"/>
      <p:bldP spid="2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971600" y="1412776"/>
            <a:ext cx="1728876" cy="136815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accent4">
                <a:lumMod val="40000"/>
                <a:lumOff val="6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5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971600" y="1412776"/>
            <a:ext cx="1728192" cy="136815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accent4">
                <a:lumMod val="40000"/>
                <a:lumOff val="6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15 : 3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971600" y="1412776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779912" y="1412776"/>
            <a:ext cx="1728876" cy="136815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accent4">
                <a:lumMod val="40000"/>
                <a:lumOff val="6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9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79912" y="1412776"/>
            <a:ext cx="1728192" cy="136815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accent4">
                <a:lumMod val="40000"/>
                <a:lumOff val="6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27 : 3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779912" y="1412776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372200" y="1412776"/>
            <a:ext cx="1728876" cy="136815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accent4">
                <a:lumMod val="40000"/>
                <a:lumOff val="6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2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372200" y="1412776"/>
            <a:ext cx="1728192" cy="136815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accent4">
                <a:lumMod val="40000"/>
                <a:lumOff val="6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6 : 3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372200" y="1412776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71600" y="3140968"/>
            <a:ext cx="1728876" cy="136815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accent4">
                <a:lumMod val="40000"/>
                <a:lumOff val="6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Bookman Old Style" pitchFamily="18" charset="0"/>
              </a:rPr>
              <a:t>8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971600" y="3140968"/>
            <a:ext cx="1728192" cy="136815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accent4">
                <a:lumMod val="40000"/>
                <a:lumOff val="6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24 : 3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971600" y="3140968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971600" y="4941168"/>
            <a:ext cx="1728876" cy="136815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accent4">
                <a:lumMod val="40000"/>
                <a:lumOff val="6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Bookman Old Style" pitchFamily="18" charset="0"/>
              </a:rPr>
              <a:t>4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71600" y="4941168"/>
            <a:ext cx="1728192" cy="136815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accent4">
                <a:lumMod val="40000"/>
                <a:lumOff val="6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12 : 3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971600" y="4941168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779912" y="3140968"/>
            <a:ext cx="1728876" cy="136815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accent4">
                <a:lumMod val="40000"/>
                <a:lumOff val="6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Bookman Old Style" pitchFamily="18" charset="0"/>
              </a:rPr>
              <a:t>1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779912" y="3140968"/>
            <a:ext cx="1728192" cy="136815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accent4">
                <a:lumMod val="40000"/>
                <a:lumOff val="6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3 : 3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779912" y="3140968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372200" y="3140968"/>
            <a:ext cx="1728876" cy="136815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accent4">
                <a:lumMod val="40000"/>
                <a:lumOff val="6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Bookman Old Style" pitchFamily="18" charset="0"/>
              </a:rPr>
              <a:t>6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372200" y="3140968"/>
            <a:ext cx="1728192" cy="136815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accent4">
                <a:lumMod val="40000"/>
                <a:lumOff val="6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18 : 3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372200" y="3140968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779912" y="4941168"/>
            <a:ext cx="1728876" cy="136815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accent4">
                <a:lumMod val="40000"/>
                <a:lumOff val="6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Bookman Old Style" pitchFamily="18" charset="0"/>
              </a:rPr>
              <a:t>7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779912" y="4941168"/>
            <a:ext cx="1728192" cy="136815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accent4">
                <a:lumMod val="40000"/>
                <a:lumOff val="6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21 : 3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779912" y="4941168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372200" y="4941168"/>
            <a:ext cx="1728876" cy="136815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accent4">
                <a:lumMod val="40000"/>
                <a:lumOff val="6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Bookman Old Style" pitchFamily="18" charset="0"/>
              </a:rPr>
              <a:t>3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372200" y="4941168"/>
            <a:ext cx="1728192" cy="136815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accent4">
                <a:lumMod val="40000"/>
                <a:lumOff val="6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9 : 3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372200" y="4941168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483768" y="476672"/>
            <a:ext cx="41764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A7378F"/>
                </a:solidFill>
                <a:latin typeface="Monotype Corsiva" pitchFamily="66" charset="0"/>
              </a:rPr>
              <a:t>Делим на 3</a:t>
            </a:r>
            <a:endParaRPr lang="ru-RU" sz="4000" b="1" dirty="0">
              <a:solidFill>
                <a:srgbClr val="A7378F"/>
              </a:solidFill>
              <a:latin typeface="Monotype Corsiva" pitchFamily="66" charset="0"/>
            </a:endParaRPr>
          </a:p>
        </p:txBody>
      </p:sp>
      <p:sp>
        <p:nvSpPr>
          <p:cNvPr id="30" name="Стрелка вправо 29">
            <a:hlinkClick r:id="rId2" action="ppaction://hlinksldjump"/>
          </p:cNvPr>
          <p:cNvSpPr/>
          <p:nvPr/>
        </p:nvSpPr>
        <p:spPr>
          <a:xfrm>
            <a:off x="8172400" y="6165304"/>
            <a:ext cx="792088" cy="504056"/>
          </a:xfrm>
          <a:prstGeom prst="rightArrow">
            <a:avLst/>
          </a:prstGeom>
          <a:solidFill>
            <a:srgbClr val="36C72B"/>
          </a:solidFill>
          <a:ln>
            <a:solidFill>
              <a:srgbClr val="3785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5" grpId="0" animBg="1"/>
      <p:bldP spid="5" grpId="1" animBg="1"/>
      <p:bldP spid="6" grpId="0" animBg="1"/>
      <p:bldP spid="6" grpId="1" animBg="1"/>
      <p:bldP spid="8" grpId="0" animBg="1"/>
      <p:bldP spid="8" grpId="1" animBg="1"/>
      <p:bldP spid="9" grpId="0" animBg="1"/>
      <p:bldP spid="9" grpId="1" animBg="1"/>
      <p:bldP spid="11" grpId="0" animBg="1"/>
      <p:bldP spid="11" grpId="1" animBg="1"/>
      <p:bldP spid="12" grpId="0" animBg="1"/>
      <p:bldP spid="12" grpId="1" animBg="1"/>
      <p:bldP spid="14" grpId="0" animBg="1"/>
      <p:bldP spid="14" grpId="1" animBg="1"/>
      <p:bldP spid="15" grpId="0" animBg="1"/>
      <p:bldP spid="15" grpId="1" animBg="1"/>
      <p:bldP spid="17" grpId="0" animBg="1"/>
      <p:bldP spid="17" grpId="1" animBg="1"/>
      <p:bldP spid="18" grpId="0" animBg="1"/>
      <p:bldP spid="18" grpId="1" animBg="1"/>
      <p:bldP spid="20" grpId="0" animBg="1"/>
      <p:bldP spid="20" grpId="1" animBg="1"/>
      <p:bldP spid="21" grpId="0" animBg="1"/>
      <p:bldP spid="21" grpId="1" animBg="1"/>
      <p:bldP spid="23" grpId="0" animBg="1"/>
      <p:bldP spid="23" grpId="1" animBg="1"/>
      <p:bldP spid="24" grpId="0" animBg="1"/>
      <p:bldP spid="24" grpId="1" animBg="1"/>
      <p:bldP spid="26" grpId="0" animBg="1"/>
      <p:bldP spid="26" grpId="1" animBg="1"/>
      <p:bldP spid="27" grpId="0" animBg="1"/>
      <p:bldP spid="2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043608" y="1340768"/>
            <a:ext cx="1728876" cy="1368152"/>
          </a:xfrm>
          <a:prstGeom prst="roundRect">
            <a:avLst/>
          </a:prstGeom>
          <a:solidFill>
            <a:srgbClr val="FFDF7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FFDF79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Bookman Old Style" pitchFamily="18" charset="0"/>
              </a:rPr>
              <a:t>7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043608" y="1340768"/>
            <a:ext cx="1728192" cy="1368152"/>
          </a:xfrm>
          <a:prstGeom prst="roundRect">
            <a:avLst/>
          </a:prstGeom>
          <a:solidFill>
            <a:srgbClr val="FFDF7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FFDF79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28 : 4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43608" y="1340768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300192" y="1340768"/>
            <a:ext cx="1728876" cy="1368152"/>
          </a:xfrm>
          <a:prstGeom prst="roundRect">
            <a:avLst/>
          </a:prstGeom>
          <a:solidFill>
            <a:srgbClr val="FFDF7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FFDF79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Bookman Old Style" pitchFamily="18" charset="0"/>
              </a:rPr>
              <a:t>9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300192" y="1340768"/>
            <a:ext cx="1728192" cy="1368152"/>
          </a:xfrm>
          <a:prstGeom prst="roundRect">
            <a:avLst/>
          </a:prstGeom>
          <a:solidFill>
            <a:srgbClr val="FFDF7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FFDF79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36 : 4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00192" y="1340768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707904" y="1340768"/>
            <a:ext cx="1728876" cy="1368152"/>
          </a:xfrm>
          <a:prstGeom prst="roundRect">
            <a:avLst/>
          </a:prstGeom>
          <a:solidFill>
            <a:srgbClr val="FFDF7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FFDF79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Bookman Old Style" pitchFamily="18" charset="0"/>
              </a:rPr>
              <a:t>3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707904" y="1340768"/>
            <a:ext cx="1728192" cy="1368152"/>
          </a:xfrm>
          <a:prstGeom prst="roundRect">
            <a:avLst/>
          </a:prstGeom>
          <a:solidFill>
            <a:srgbClr val="FFDF7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FFDF79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12 : 4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707904" y="1340768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043608" y="3068960"/>
            <a:ext cx="1728876" cy="1368152"/>
          </a:xfrm>
          <a:prstGeom prst="roundRect">
            <a:avLst/>
          </a:prstGeom>
          <a:solidFill>
            <a:srgbClr val="FFDF7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FFDF79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Bookman Old Style" pitchFamily="18" charset="0"/>
              </a:rPr>
              <a:t>5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43608" y="3068960"/>
            <a:ext cx="1728192" cy="1368152"/>
          </a:xfrm>
          <a:prstGeom prst="roundRect">
            <a:avLst/>
          </a:prstGeom>
          <a:solidFill>
            <a:srgbClr val="FFDF7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FFDF79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20 : 4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043608" y="3068960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779912" y="3068960"/>
            <a:ext cx="1728876" cy="1368152"/>
          </a:xfrm>
          <a:prstGeom prst="roundRect">
            <a:avLst/>
          </a:prstGeom>
          <a:solidFill>
            <a:srgbClr val="FFDF7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FFDF79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1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779912" y="3068960"/>
            <a:ext cx="1728192" cy="1368152"/>
          </a:xfrm>
          <a:prstGeom prst="roundRect">
            <a:avLst/>
          </a:prstGeom>
          <a:solidFill>
            <a:srgbClr val="FFDF7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FFDF79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4 : 4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779912" y="3068960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372200" y="3068960"/>
            <a:ext cx="1728876" cy="1368152"/>
          </a:xfrm>
          <a:prstGeom prst="roundRect">
            <a:avLst/>
          </a:prstGeom>
          <a:solidFill>
            <a:srgbClr val="FFDF7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FFDF79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Bookman Old Style" pitchFamily="18" charset="0"/>
              </a:rPr>
              <a:t>2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372200" y="3068960"/>
            <a:ext cx="1728192" cy="1368152"/>
          </a:xfrm>
          <a:prstGeom prst="roundRect">
            <a:avLst/>
          </a:prstGeom>
          <a:solidFill>
            <a:srgbClr val="FFDF7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FFDF79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8 : 4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300192" y="3068960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043608" y="4869160"/>
            <a:ext cx="1728876" cy="1368152"/>
          </a:xfrm>
          <a:prstGeom prst="roundRect">
            <a:avLst/>
          </a:prstGeom>
          <a:solidFill>
            <a:srgbClr val="FFDF7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FFDF79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Bookman Old Style" pitchFamily="18" charset="0"/>
              </a:rPr>
              <a:t>8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043608" y="4869160"/>
            <a:ext cx="1728192" cy="1368152"/>
          </a:xfrm>
          <a:prstGeom prst="roundRect">
            <a:avLst/>
          </a:prstGeom>
          <a:solidFill>
            <a:srgbClr val="FFDF7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FFDF79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32 : 4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043608" y="4869160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779912" y="4941168"/>
            <a:ext cx="1728876" cy="1368152"/>
          </a:xfrm>
          <a:prstGeom prst="roundRect">
            <a:avLst/>
          </a:prstGeom>
          <a:solidFill>
            <a:srgbClr val="FFDF7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FFDF79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Bookman Old Style" pitchFamily="18" charset="0"/>
              </a:rPr>
              <a:t>4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779912" y="4941168"/>
            <a:ext cx="1728192" cy="1368152"/>
          </a:xfrm>
          <a:prstGeom prst="roundRect">
            <a:avLst/>
          </a:prstGeom>
          <a:solidFill>
            <a:srgbClr val="FFDF7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FFDF79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16 : 4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779912" y="4941168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444208" y="4941168"/>
            <a:ext cx="1728876" cy="1368152"/>
          </a:xfrm>
          <a:prstGeom prst="roundRect">
            <a:avLst/>
          </a:prstGeom>
          <a:solidFill>
            <a:srgbClr val="FFDF7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FFDF79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Bookman Old Style" pitchFamily="18" charset="0"/>
              </a:rPr>
              <a:t>6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444208" y="4941168"/>
            <a:ext cx="1728192" cy="1368152"/>
          </a:xfrm>
          <a:prstGeom prst="roundRect">
            <a:avLst/>
          </a:prstGeom>
          <a:solidFill>
            <a:srgbClr val="FFDF7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FFDF79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24 : 4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444208" y="4941168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267744" y="476672"/>
            <a:ext cx="44644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Делим на 4</a:t>
            </a:r>
            <a:endParaRPr lang="ru-RU" sz="4000" b="1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0" name="Стрелка вправо 29">
            <a:hlinkClick r:id="rId2" action="ppaction://hlinksldjump"/>
          </p:cNvPr>
          <p:cNvSpPr/>
          <p:nvPr/>
        </p:nvSpPr>
        <p:spPr>
          <a:xfrm>
            <a:off x="8172400" y="6165304"/>
            <a:ext cx="792088" cy="504056"/>
          </a:xfrm>
          <a:prstGeom prst="rightArrow">
            <a:avLst/>
          </a:prstGeom>
          <a:solidFill>
            <a:srgbClr val="36C72B"/>
          </a:solidFill>
          <a:ln>
            <a:solidFill>
              <a:srgbClr val="3785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5" grpId="0" animBg="1"/>
      <p:bldP spid="5" grpId="1" animBg="1"/>
      <p:bldP spid="6" grpId="0" animBg="1"/>
      <p:bldP spid="6" grpId="1" animBg="1"/>
      <p:bldP spid="8" grpId="0" animBg="1"/>
      <p:bldP spid="8" grpId="1" animBg="1"/>
      <p:bldP spid="9" grpId="0" animBg="1"/>
      <p:bldP spid="9" grpId="1" animBg="1"/>
      <p:bldP spid="11" grpId="0" animBg="1"/>
      <p:bldP spid="11" grpId="1" animBg="1"/>
      <p:bldP spid="12" grpId="0" animBg="1"/>
      <p:bldP spid="12" grpId="1" animBg="1"/>
      <p:bldP spid="14" grpId="0" animBg="1"/>
      <p:bldP spid="14" grpId="1" animBg="1"/>
      <p:bldP spid="15" grpId="0" animBg="1"/>
      <p:bldP spid="15" grpId="1" animBg="1"/>
      <p:bldP spid="17" grpId="0" animBg="1"/>
      <p:bldP spid="17" grpId="1" animBg="1"/>
      <p:bldP spid="18" grpId="0" animBg="1"/>
      <p:bldP spid="18" grpId="1" animBg="1"/>
      <p:bldP spid="20" grpId="0" animBg="1"/>
      <p:bldP spid="20" grpId="1" animBg="1"/>
      <p:bldP spid="21" grpId="0" animBg="1"/>
      <p:bldP spid="21" grpId="1" animBg="1"/>
      <p:bldP spid="23" grpId="0" animBg="1"/>
      <p:bldP spid="23" grpId="1" animBg="1"/>
      <p:bldP spid="24" grpId="0" animBg="1"/>
      <p:bldP spid="24" grpId="1" animBg="1"/>
      <p:bldP spid="26" grpId="0" animBg="1"/>
      <p:bldP spid="26" grpId="1" animBg="1"/>
      <p:bldP spid="27" grpId="0" animBg="1"/>
      <p:bldP spid="2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кругленный прямоугольник 28"/>
          <p:cNvSpPr/>
          <p:nvPr/>
        </p:nvSpPr>
        <p:spPr>
          <a:xfrm>
            <a:off x="899592" y="1340768"/>
            <a:ext cx="1728876" cy="136815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accent6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Bookman Old Style" pitchFamily="18" charset="0"/>
              </a:rPr>
              <a:t>3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899592" y="1340768"/>
            <a:ext cx="1728192" cy="136815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accent6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15 : 5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899592" y="1340768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6300192" y="1340768"/>
            <a:ext cx="1728876" cy="136815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accent6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Bookman Old Style" pitchFamily="18" charset="0"/>
              </a:rPr>
              <a:t>1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300192" y="1340768"/>
            <a:ext cx="1728192" cy="136815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accent6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5 : 5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300192" y="1340768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3563888" y="1340768"/>
            <a:ext cx="1728876" cy="136815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accent6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Bookman Old Style" pitchFamily="18" charset="0"/>
              </a:rPr>
              <a:t>8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563888" y="1340768"/>
            <a:ext cx="1728192" cy="136815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accent6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40 : 5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3563888" y="1340768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899592" y="3140968"/>
            <a:ext cx="1728876" cy="136815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accent6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5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899592" y="3140968"/>
            <a:ext cx="1728192" cy="136815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accent6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25 : 5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899592" y="3140968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899592" y="4941168"/>
            <a:ext cx="1728876" cy="136815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accent6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Bookman Old Style" pitchFamily="18" charset="0"/>
              </a:rPr>
              <a:t>2</a:t>
            </a: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899592" y="4941168"/>
            <a:ext cx="1728192" cy="136815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accent6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10 : 5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899592" y="4941168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563888" y="3140968"/>
            <a:ext cx="1728876" cy="136815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accent6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Bookman Old Style" pitchFamily="18" charset="0"/>
              </a:rPr>
              <a:t>9</a:t>
            </a: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3563888" y="3140968"/>
            <a:ext cx="1728192" cy="136815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accent6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45 : 5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3563888" y="3140968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6300192" y="3140968"/>
            <a:ext cx="1728876" cy="136815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accent6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Bookman Old Style" pitchFamily="18" charset="0"/>
              </a:rPr>
              <a:t>6</a:t>
            </a: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6300192" y="3140968"/>
            <a:ext cx="1728192" cy="136815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accent6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30 : 5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300192" y="3140968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3563888" y="4941168"/>
            <a:ext cx="1728876" cy="136815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accent6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Bookman Old Style" pitchFamily="18" charset="0"/>
              </a:rPr>
              <a:t>7</a:t>
            </a: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3563888" y="4941168"/>
            <a:ext cx="1728192" cy="136815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accent6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35 : 5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3563888" y="4941168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6300192" y="4941168"/>
            <a:ext cx="1728876" cy="136815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accent6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Bookman Old Style" pitchFamily="18" charset="0"/>
              </a:rPr>
              <a:t>4</a:t>
            </a: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6300192" y="4941168"/>
            <a:ext cx="1728192" cy="136815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accent6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20 : 5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300192" y="4941168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1907704" y="404664"/>
            <a:ext cx="53285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Делим на 5</a:t>
            </a:r>
            <a:endParaRPr lang="ru-RU" sz="4000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57" name="Стрелка вправо 56">
            <a:hlinkClick r:id="rId2" action="ppaction://hlinksldjump"/>
          </p:cNvPr>
          <p:cNvSpPr/>
          <p:nvPr/>
        </p:nvSpPr>
        <p:spPr>
          <a:xfrm>
            <a:off x="8172400" y="6165304"/>
            <a:ext cx="792088" cy="504056"/>
          </a:xfrm>
          <a:prstGeom prst="rightArrow">
            <a:avLst/>
          </a:prstGeom>
          <a:solidFill>
            <a:srgbClr val="36C72B"/>
          </a:solidFill>
          <a:ln>
            <a:solidFill>
              <a:srgbClr val="3785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</p:childTnLst>
        </p:cTn>
      </p:par>
    </p:tnLst>
    <p:bldLst>
      <p:bldP spid="29" grpId="0" animBg="1"/>
      <p:bldP spid="29" grpId="1" animBg="1"/>
      <p:bldP spid="30" grpId="0" animBg="1"/>
      <p:bldP spid="30" grpId="1" animBg="1"/>
      <p:bldP spid="32" grpId="0" animBg="1"/>
      <p:bldP spid="32" grpId="1" animBg="1"/>
      <p:bldP spid="33" grpId="0" animBg="1"/>
      <p:bldP spid="33" grpId="1" animBg="1"/>
      <p:bldP spid="35" grpId="0" animBg="1"/>
      <p:bldP spid="35" grpId="1" animBg="1"/>
      <p:bldP spid="36" grpId="0" animBg="1"/>
      <p:bldP spid="36" grpId="1" animBg="1"/>
      <p:bldP spid="38" grpId="0" animBg="1"/>
      <p:bldP spid="38" grpId="1" animBg="1"/>
      <p:bldP spid="39" grpId="0" animBg="1"/>
      <p:bldP spid="39" grpId="1" animBg="1"/>
      <p:bldP spid="41" grpId="0" animBg="1"/>
      <p:bldP spid="41" grpId="1" animBg="1"/>
      <p:bldP spid="42" grpId="0" animBg="1"/>
      <p:bldP spid="42" grpId="1" animBg="1"/>
      <p:bldP spid="44" grpId="0" animBg="1"/>
      <p:bldP spid="44" grpId="1" animBg="1"/>
      <p:bldP spid="45" grpId="0" animBg="1"/>
      <p:bldP spid="45" grpId="1" animBg="1"/>
      <p:bldP spid="47" grpId="0" animBg="1"/>
      <p:bldP spid="47" grpId="1" animBg="1"/>
      <p:bldP spid="48" grpId="0" animBg="1"/>
      <p:bldP spid="48" grpId="1" animBg="1"/>
      <p:bldP spid="50" grpId="0" animBg="1"/>
      <p:bldP spid="50" grpId="1" animBg="1"/>
      <p:bldP spid="51" grpId="0" animBg="1"/>
      <p:bldP spid="51" grpId="1" animBg="1"/>
      <p:bldP spid="53" grpId="0" animBg="1"/>
      <p:bldP spid="53" grpId="1" animBg="1"/>
      <p:bldP spid="54" grpId="0" animBg="1"/>
      <p:bldP spid="5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043608" y="1340768"/>
            <a:ext cx="1728876" cy="1368152"/>
          </a:xfrm>
          <a:prstGeom prst="roundRect">
            <a:avLst/>
          </a:prstGeom>
          <a:solidFill>
            <a:srgbClr val="E3A7D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E3A7D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5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043608" y="1340768"/>
            <a:ext cx="1728192" cy="1368152"/>
          </a:xfrm>
          <a:prstGeom prst="roundRect">
            <a:avLst/>
          </a:prstGeom>
          <a:solidFill>
            <a:srgbClr val="E3A7D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E3A7D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30 : 6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43608" y="1340768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300192" y="1340768"/>
            <a:ext cx="1728876" cy="1368152"/>
          </a:xfrm>
          <a:prstGeom prst="roundRect">
            <a:avLst/>
          </a:prstGeom>
          <a:solidFill>
            <a:srgbClr val="E3A7D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E3A7D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7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300192" y="1340768"/>
            <a:ext cx="1728192" cy="1368152"/>
          </a:xfrm>
          <a:prstGeom prst="roundRect">
            <a:avLst/>
          </a:prstGeom>
          <a:solidFill>
            <a:srgbClr val="E3A7D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E3A7D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42 : 6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00192" y="1340768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635896" y="1340768"/>
            <a:ext cx="1728876" cy="1368152"/>
          </a:xfrm>
          <a:prstGeom prst="roundRect">
            <a:avLst/>
          </a:prstGeom>
          <a:solidFill>
            <a:srgbClr val="E3A7D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E3A7D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2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635896" y="1340768"/>
            <a:ext cx="1728192" cy="1368152"/>
          </a:xfrm>
          <a:prstGeom prst="roundRect">
            <a:avLst/>
          </a:prstGeom>
          <a:solidFill>
            <a:srgbClr val="E3A7D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E3A7D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12 : 6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35896" y="1340768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043608" y="3140968"/>
            <a:ext cx="1728876" cy="1368152"/>
          </a:xfrm>
          <a:prstGeom prst="roundRect">
            <a:avLst/>
          </a:prstGeom>
          <a:solidFill>
            <a:srgbClr val="E3A7D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E3A7D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9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43608" y="3140968"/>
            <a:ext cx="1728192" cy="1368152"/>
          </a:xfrm>
          <a:prstGeom prst="roundRect">
            <a:avLst/>
          </a:prstGeom>
          <a:solidFill>
            <a:srgbClr val="E3A7D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E3A7D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54 : 6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043608" y="3140968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635896" y="3140968"/>
            <a:ext cx="1728876" cy="1368152"/>
          </a:xfrm>
          <a:prstGeom prst="roundRect">
            <a:avLst/>
          </a:prstGeom>
          <a:solidFill>
            <a:srgbClr val="E3A7D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E3A7D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3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635896" y="3140968"/>
            <a:ext cx="1728192" cy="1368152"/>
          </a:xfrm>
          <a:prstGeom prst="roundRect">
            <a:avLst/>
          </a:prstGeom>
          <a:solidFill>
            <a:srgbClr val="E3A7D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E3A7D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18 : 6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635896" y="3140968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372200" y="3140968"/>
            <a:ext cx="1728876" cy="1368152"/>
          </a:xfrm>
          <a:prstGeom prst="roundRect">
            <a:avLst/>
          </a:prstGeom>
          <a:solidFill>
            <a:srgbClr val="E3A7D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E3A7D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8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372200" y="3140968"/>
            <a:ext cx="1728192" cy="1368152"/>
          </a:xfrm>
          <a:prstGeom prst="roundRect">
            <a:avLst/>
          </a:prstGeom>
          <a:solidFill>
            <a:srgbClr val="E3A7D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E3A7D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48 : 6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372200" y="3140968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043608" y="4941168"/>
            <a:ext cx="1728876" cy="1368152"/>
          </a:xfrm>
          <a:prstGeom prst="roundRect">
            <a:avLst/>
          </a:prstGeom>
          <a:solidFill>
            <a:srgbClr val="E3A7D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E3A7D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1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043608" y="4941168"/>
            <a:ext cx="1728192" cy="1368152"/>
          </a:xfrm>
          <a:prstGeom prst="roundRect">
            <a:avLst/>
          </a:prstGeom>
          <a:solidFill>
            <a:srgbClr val="E3A7D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E3A7D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6 : 6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043608" y="4941168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707904" y="4941168"/>
            <a:ext cx="1728876" cy="1368152"/>
          </a:xfrm>
          <a:prstGeom prst="roundRect">
            <a:avLst/>
          </a:prstGeom>
          <a:solidFill>
            <a:srgbClr val="E3A7D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E3A7D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6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707904" y="4941168"/>
            <a:ext cx="1728192" cy="1368152"/>
          </a:xfrm>
          <a:prstGeom prst="roundRect">
            <a:avLst/>
          </a:prstGeom>
          <a:solidFill>
            <a:srgbClr val="E3A7D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E3A7D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36 : 6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707904" y="4941168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444208" y="4941168"/>
            <a:ext cx="1728876" cy="1368152"/>
          </a:xfrm>
          <a:prstGeom prst="roundRect">
            <a:avLst/>
          </a:prstGeom>
          <a:solidFill>
            <a:srgbClr val="E3A7D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E3A7D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4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444208" y="4941168"/>
            <a:ext cx="1728192" cy="1368152"/>
          </a:xfrm>
          <a:prstGeom prst="roundRect">
            <a:avLst/>
          </a:prstGeom>
          <a:solidFill>
            <a:srgbClr val="E3A7D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E3A7D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24 : 6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444208" y="4941168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267744" y="404664"/>
            <a:ext cx="48245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A7378F"/>
                </a:solidFill>
                <a:latin typeface="Monotype Corsiva" pitchFamily="66" charset="0"/>
              </a:rPr>
              <a:t>Делим на </a:t>
            </a:r>
            <a:r>
              <a:rPr lang="ru-RU" sz="4000" b="1" dirty="0" smtClean="0">
                <a:solidFill>
                  <a:srgbClr val="A7378F"/>
                </a:solidFill>
                <a:latin typeface="Monotype Corsiva" pitchFamily="66" charset="0"/>
              </a:rPr>
              <a:t>6</a:t>
            </a:r>
            <a:endParaRPr lang="ru-RU" sz="4000" b="1" dirty="0">
              <a:solidFill>
                <a:srgbClr val="A7378F"/>
              </a:solidFill>
              <a:latin typeface="Monotype Corsiva" pitchFamily="66" charset="0"/>
            </a:endParaRPr>
          </a:p>
        </p:txBody>
      </p:sp>
      <p:sp>
        <p:nvSpPr>
          <p:cNvPr id="30" name="Стрелка вправо 29">
            <a:hlinkClick r:id="rId2" action="ppaction://hlinksldjump"/>
          </p:cNvPr>
          <p:cNvSpPr/>
          <p:nvPr/>
        </p:nvSpPr>
        <p:spPr>
          <a:xfrm>
            <a:off x="8172400" y="6165304"/>
            <a:ext cx="792088" cy="504056"/>
          </a:xfrm>
          <a:prstGeom prst="rightArrow">
            <a:avLst/>
          </a:prstGeom>
          <a:solidFill>
            <a:srgbClr val="36C72B"/>
          </a:solidFill>
          <a:ln>
            <a:solidFill>
              <a:srgbClr val="3785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5" grpId="0" animBg="1"/>
      <p:bldP spid="5" grpId="1" animBg="1"/>
      <p:bldP spid="6" grpId="0" animBg="1"/>
      <p:bldP spid="6" grpId="1" animBg="1"/>
      <p:bldP spid="8" grpId="0" animBg="1"/>
      <p:bldP spid="8" grpId="1" animBg="1"/>
      <p:bldP spid="9" grpId="0" animBg="1"/>
      <p:bldP spid="9" grpId="1" animBg="1"/>
      <p:bldP spid="11" grpId="0" animBg="1"/>
      <p:bldP spid="11" grpId="1" animBg="1"/>
      <p:bldP spid="12" grpId="0" animBg="1"/>
      <p:bldP spid="12" grpId="1" animBg="1"/>
      <p:bldP spid="14" grpId="0" animBg="1"/>
      <p:bldP spid="14" grpId="1" animBg="1"/>
      <p:bldP spid="15" grpId="0" animBg="1"/>
      <p:bldP spid="15" grpId="1" animBg="1"/>
      <p:bldP spid="17" grpId="0" animBg="1"/>
      <p:bldP spid="17" grpId="1" animBg="1"/>
      <p:bldP spid="18" grpId="0" animBg="1"/>
      <p:bldP spid="18" grpId="1" animBg="1"/>
      <p:bldP spid="20" grpId="0" animBg="1"/>
      <p:bldP spid="20" grpId="1" animBg="1"/>
      <p:bldP spid="21" grpId="0" animBg="1"/>
      <p:bldP spid="21" grpId="1" animBg="1"/>
      <p:bldP spid="23" grpId="0" animBg="1"/>
      <p:bldP spid="23" grpId="1" animBg="1"/>
      <p:bldP spid="24" grpId="0" animBg="1"/>
      <p:bldP spid="24" grpId="1" animBg="1"/>
      <p:bldP spid="26" grpId="0" animBg="1"/>
      <p:bldP spid="26" grpId="1" animBg="1"/>
      <p:bldP spid="27" grpId="0" animBg="1"/>
      <p:bldP spid="2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476672"/>
            <a:ext cx="55446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EB434F"/>
                </a:solidFill>
                <a:latin typeface="Monotype Corsiva" pitchFamily="66" charset="0"/>
              </a:rPr>
              <a:t>Делим на </a:t>
            </a:r>
            <a:r>
              <a:rPr lang="ru-RU" sz="4000" b="1" dirty="0" smtClean="0">
                <a:solidFill>
                  <a:srgbClr val="EB434F"/>
                </a:solidFill>
                <a:latin typeface="Monotype Corsiva" pitchFamily="66" charset="0"/>
              </a:rPr>
              <a:t>7</a:t>
            </a:r>
            <a:endParaRPr lang="ru-RU" sz="4000" b="1" dirty="0">
              <a:solidFill>
                <a:srgbClr val="EB434F"/>
              </a:solidFill>
              <a:latin typeface="Monotype Corsiva" pitchFamily="66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043608" y="1340768"/>
            <a:ext cx="1728876" cy="1368152"/>
          </a:xfrm>
          <a:prstGeom prst="roundRect">
            <a:avLst/>
          </a:prstGeom>
          <a:solidFill>
            <a:srgbClr val="FF898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FF8989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1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43608" y="1340768"/>
            <a:ext cx="1728192" cy="1368152"/>
          </a:xfrm>
          <a:prstGeom prst="roundRect">
            <a:avLst/>
          </a:prstGeom>
          <a:solidFill>
            <a:srgbClr val="FF898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FF8989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7 : 7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43608" y="1340768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372200" y="1340768"/>
            <a:ext cx="1728876" cy="1368152"/>
          </a:xfrm>
          <a:prstGeom prst="roundRect">
            <a:avLst/>
          </a:prstGeom>
          <a:solidFill>
            <a:srgbClr val="FF898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FF8989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3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72200" y="1340768"/>
            <a:ext cx="1728192" cy="1368152"/>
          </a:xfrm>
          <a:prstGeom prst="roundRect">
            <a:avLst/>
          </a:prstGeom>
          <a:solidFill>
            <a:srgbClr val="FF898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FF8989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21 : 7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372200" y="1340768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707904" y="1340768"/>
            <a:ext cx="1728876" cy="1368152"/>
          </a:xfrm>
          <a:prstGeom prst="roundRect">
            <a:avLst/>
          </a:prstGeom>
          <a:solidFill>
            <a:srgbClr val="FF898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FF8989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6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707904" y="1340768"/>
            <a:ext cx="1728192" cy="1368152"/>
          </a:xfrm>
          <a:prstGeom prst="roundRect">
            <a:avLst/>
          </a:prstGeom>
          <a:solidFill>
            <a:srgbClr val="FF898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FF8989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42 : 7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707904" y="1340768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43608" y="3068960"/>
            <a:ext cx="1728876" cy="1368152"/>
          </a:xfrm>
          <a:prstGeom prst="roundRect">
            <a:avLst/>
          </a:prstGeom>
          <a:solidFill>
            <a:srgbClr val="FF898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FF8989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8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043608" y="3068960"/>
            <a:ext cx="1728192" cy="1368152"/>
          </a:xfrm>
          <a:prstGeom prst="roundRect">
            <a:avLst/>
          </a:prstGeom>
          <a:solidFill>
            <a:srgbClr val="FF898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FF8989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56 : 7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043608" y="3068960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707904" y="3068960"/>
            <a:ext cx="1728876" cy="1368152"/>
          </a:xfrm>
          <a:prstGeom prst="roundRect">
            <a:avLst/>
          </a:prstGeom>
          <a:solidFill>
            <a:srgbClr val="FF898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FF8989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Bookman Old Style" pitchFamily="18" charset="0"/>
              </a:rPr>
              <a:t>2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707904" y="3068960"/>
            <a:ext cx="1728192" cy="1368152"/>
          </a:xfrm>
          <a:prstGeom prst="roundRect">
            <a:avLst/>
          </a:prstGeom>
          <a:solidFill>
            <a:srgbClr val="FF898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FF8989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14 : 7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707904" y="3068960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444208" y="3068960"/>
            <a:ext cx="1728876" cy="1368152"/>
          </a:xfrm>
          <a:prstGeom prst="roundRect">
            <a:avLst/>
          </a:prstGeom>
          <a:solidFill>
            <a:srgbClr val="FF898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FF8989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5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444208" y="3068960"/>
            <a:ext cx="1728192" cy="1368152"/>
          </a:xfrm>
          <a:prstGeom prst="roundRect">
            <a:avLst/>
          </a:prstGeom>
          <a:solidFill>
            <a:srgbClr val="FF898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FF8989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35 : 7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444208" y="3068960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043608" y="4797152"/>
            <a:ext cx="1728876" cy="1368152"/>
          </a:xfrm>
          <a:prstGeom prst="roundRect">
            <a:avLst/>
          </a:prstGeom>
          <a:solidFill>
            <a:srgbClr val="FF898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FF8989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9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043608" y="4797152"/>
            <a:ext cx="1728192" cy="1368152"/>
          </a:xfrm>
          <a:prstGeom prst="roundRect">
            <a:avLst/>
          </a:prstGeom>
          <a:solidFill>
            <a:srgbClr val="FF898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FF8989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63 : 7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043608" y="4797152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707904" y="4797152"/>
            <a:ext cx="1728876" cy="1368152"/>
          </a:xfrm>
          <a:prstGeom prst="roundRect">
            <a:avLst/>
          </a:prstGeom>
          <a:solidFill>
            <a:srgbClr val="FF898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FF8989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4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707904" y="4797152"/>
            <a:ext cx="1728192" cy="1368152"/>
          </a:xfrm>
          <a:prstGeom prst="roundRect">
            <a:avLst/>
          </a:prstGeom>
          <a:solidFill>
            <a:srgbClr val="FF898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FF8989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28 : 7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707904" y="4797152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444208" y="4797152"/>
            <a:ext cx="1728876" cy="1368152"/>
          </a:xfrm>
          <a:prstGeom prst="roundRect">
            <a:avLst/>
          </a:prstGeom>
          <a:solidFill>
            <a:srgbClr val="FF898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FF8989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7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444208" y="4797152"/>
            <a:ext cx="1728192" cy="1368152"/>
          </a:xfrm>
          <a:prstGeom prst="roundRect">
            <a:avLst/>
          </a:prstGeom>
          <a:solidFill>
            <a:srgbClr val="FF898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FF8989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49 : 7</a:t>
            </a:r>
            <a:r>
              <a:rPr lang="ru-RU" sz="3000" dirty="0" smtClean="0">
                <a:latin typeface="Bookman Old Style" pitchFamily="18" charset="0"/>
              </a:rPr>
              <a:t> 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444208" y="4797152"/>
            <a:ext cx="1728192" cy="13681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30" name="Стрелка вправо 29">
            <a:hlinkClick r:id="rId2" action="ppaction://hlinksldjump"/>
          </p:cNvPr>
          <p:cNvSpPr/>
          <p:nvPr/>
        </p:nvSpPr>
        <p:spPr>
          <a:xfrm>
            <a:off x="8172400" y="6165304"/>
            <a:ext cx="792088" cy="504056"/>
          </a:xfrm>
          <a:prstGeom prst="rightArrow">
            <a:avLst/>
          </a:prstGeom>
          <a:solidFill>
            <a:srgbClr val="36C72B"/>
          </a:solidFill>
          <a:ln>
            <a:solidFill>
              <a:srgbClr val="3785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6" grpId="0" animBg="1"/>
      <p:bldP spid="6" grpId="1" animBg="1"/>
      <p:bldP spid="7" grpId="0" animBg="1"/>
      <p:bldP spid="7" grpId="1" animBg="1"/>
      <p:bldP spid="9" grpId="0" animBg="1"/>
      <p:bldP spid="9" grpId="1" animBg="1"/>
      <p:bldP spid="10" grpId="0" animBg="1"/>
      <p:bldP spid="10" grpId="1" animBg="1"/>
      <p:bldP spid="12" grpId="0" animBg="1"/>
      <p:bldP spid="12" grpId="1" animBg="1"/>
      <p:bldP spid="13" grpId="0" animBg="1"/>
      <p:bldP spid="13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21" grpId="0" animBg="1"/>
      <p:bldP spid="21" grpId="1" animBg="1"/>
      <p:bldP spid="22" grpId="0" animBg="1"/>
      <p:bldP spid="22" grpId="1" animBg="1"/>
      <p:bldP spid="24" grpId="0" animBg="1"/>
      <p:bldP spid="24" grpId="1" animBg="1"/>
      <p:bldP spid="25" grpId="0" animBg="1"/>
      <p:bldP spid="25" grpId="1" animBg="1"/>
      <p:bldP spid="27" grpId="0" animBg="1"/>
      <p:bldP spid="27" grpId="1" animBg="1"/>
      <p:bldP spid="28" grpId="0" animBg="1"/>
      <p:bldP spid="28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412</Words>
  <Application>Microsoft Office PowerPoint</Application>
  <PresentationFormat>Экран (4:3)</PresentationFormat>
  <Paragraphs>179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22</cp:revision>
  <dcterms:created xsi:type="dcterms:W3CDTF">2014-07-27T15:26:02Z</dcterms:created>
  <dcterms:modified xsi:type="dcterms:W3CDTF">2014-07-28T16:37:23Z</dcterms:modified>
</cp:coreProperties>
</file>