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1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5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04E943-0C83-4D1D-86E7-60090940176D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/>
      <dgm:spPr/>
    </dgm:pt>
    <dgm:pt modelId="{2717DE0A-3462-47B3-A0C1-D171167305F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cs typeface="Arial" panose="020B0604020202020204" pitchFamily="34" charset="0"/>
            </a:rPr>
            <a:t>ТЕАТРАЛИЗОВАННАЯ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cs typeface="Arial" panose="020B0604020202020204" pitchFamily="34" charset="0"/>
            </a:rPr>
            <a:t>ДЕЯТЕЛЬНОСТЬ</a:t>
          </a:r>
        </a:p>
      </dgm:t>
    </dgm:pt>
    <dgm:pt modelId="{7FDEA7CE-910C-429B-84E8-7CCD782772BA}" type="parTrans" cxnId="{47EDCDCE-12C7-4D95-8C42-B300B47B2E6D}">
      <dgm:prSet/>
      <dgm:spPr/>
    </dgm:pt>
    <dgm:pt modelId="{84EDB72B-5942-418D-A250-C8B5867A65D0}" type="sibTrans" cxnId="{47EDCDCE-12C7-4D95-8C42-B300B47B2E6D}">
      <dgm:prSet/>
      <dgm:spPr/>
    </dgm:pt>
    <dgm:pt modelId="{07C36EBF-F0B1-44B1-A4DC-B5DED281587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РЭМП</a:t>
          </a:r>
        </a:p>
      </dgm:t>
    </dgm:pt>
    <dgm:pt modelId="{99EC2EF5-150F-4DE7-8A65-49957FCAF4E8}" type="parTrans" cxnId="{6F0986D8-24D9-4B71-925C-5D287F060F63}">
      <dgm:prSet/>
      <dgm:spPr/>
      <dgm:t>
        <a:bodyPr/>
        <a:lstStyle/>
        <a:p>
          <a:endParaRPr lang="ru-RU"/>
        </a:p>
      </dgm:t>
    </dgm:pt>
    <dgm:pt modelId="{5C79F988-A168-4808-9451-7FC010FB88AE}" type="sibTrans" cxnId="{6F0986D8-24D9-4B71-925C-5D287F060F63}">
      <dgm:prSet/>
      <dgm:spPr/>
    </dgm:pt>
    <dgm:pt modelId="{6ABFFA20-BDED-45C7-8AC4-82BE2A6A219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РАЗВИТИЕ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 РЕЧИ</a:t>
          </a:r>
        </a:p>
      </dgm:t>
    </dgm:pt>
    <dgm:pt modelId="{5F0456F3-81A3-48C5-8EC8-686E21CC2D5A}" type="parTrans" cxnId="{0D4167B9-9054-497C-81F7-9A59633246D6}">
      <dgm:prSet/>
      <dgm:spPr/>
      <dgm:t>
        <a:bodyPr/>
        <a:lstStyle/>
        <a:p>
          <a:endParaRPr lang="ru-RU"/>
        </a:p>
      </dgm:t>
    </dgm:pt>
    <dgm:pt modelId="{246001CC-E228-4CDE-8FE2-D0D54830176F}" type="sibTrans" cxnId="{0D4167B9-9054-497C-81F7-9A59633246D6}">
      <dgm:prSet/>
      <dgm:spPr/>
    </dgm:pt>
    <dgm:pt modelId="{C2628F1D-6B95-46F4-BD67-6A6F8088166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МУЗЫКАЛЬНОЕ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 ВОСПИТАНИЕ</a:t>
          </a:r>
        </a:p>
      </dgm:t>
    </dgm:pt>
    <dgm:pt modelId="{A8A12794-E1AF-43CE-B494-E1047661A22C}" type="parTrans" cxnId="{7852385B-C1A5-4A72-87CD-50125146B8F0}">
      <dgm:prSet/>
      <dgm:spPr/>
      <dgm:t>
        <a:bodyPr/>
        <a:lstStyle/>
        <a:p>
          <a:endParaRPr lang="ru-RU"/>
        </a:p>
      </dgm:t>
    </dgm:pt>
    <dgm:pt modelId="{A9E7B9D0-2999-42FA-A7F5-9E6C8097AF16}" type="sibTrans" cxnId="{7852385B-C1A5-4A72-87CD-50125146B8F0}">
      <dgm:prSet/>
      <dgm:spPr/>
    </dgm:pt>
    <dgm:pt modelId="{56E22023-5E05-4D62-B986-87693298899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КОНСТРУИРОВАНИЕ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РУЧНОЙ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ТРУД</a:t>
          </a:r>
        </a:p>
      </dgm:t>
    </dgm:pt>
    <dgm:pt modelId="{DBDD72C7-0B7D-450E-BA6D-856E875E064D}" type="parTrans" cxnId="{473631F8-50C3-46DA-AA79-4872EDB623F0}">
      <dgm:prSet/>
      <dgm:spPr/>
      <dgm:t>
        <a:bodyPr/>
        <a:lstStyle/>
        <a:p>
          <a:endParaRPr lang="ru-RU"/>
        </a:p>
      </dgm:t>
    </dgm:pt>
    <dgm:pt modelId="{C47D9119-1593-492F-B5C3-CEA0FB88D834}" type="sibTrans" cxnId="{473631F8-50C3-46DA-AA79-4872EDB623F0}">
      <dgm:prSet/>
      <dgm:spPr/>
    </dgm:pt>
    <dgm:pt modelId="{4F912E86-62ED-456B-B456-EA3AAF6DFF6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РИСОВАНИЕ</a:t>
          </a:r>
        </a:p>
      </dgm:t>
    </dgm:pt>
    <dgm:pt modelId="{9842F233-45A6-42B8-BD00-5381EF57EA0A}" type="parTrans" cxnId="{2AC143BC-FEB1-499E-8463-954F7A2E9BC0}">
      <dgm:prSet/>
      <dgm:spPr/>
      <dgm:t>
        <a:bodyPr/>
        <a:lstStyle/>
        <a:p>
          <a:endParaRPr lang="ru-RU"/>
        </a:p>
      </dgm:t>
    </dgm:pt>
    <dgm:pt modelId="{3B382BEA-FE07-4B96-872B-8E9B4CAB81EF}" type="sibTrans" cxnId="{2AC143BC-FEB1-499E-8463-954F7A2E9BC0}">
      <dgm:prSet/>
      <dgm:spPr/>
    </dgm:pt>
    <dgm:pt modelId="{ED9BAADF-0C34-4B7A-9816-1B133A1289B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cs typeface="Arial" panose="020B060402020202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Arial" panose="020B0604020202020204" pitchFamily="34" charset="0"/>
            </a:rPr>
            <a:t>ХУДОЖЕСТВЕННАЯ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Arial" panose="020B0604020202020204" pitchFamily="34" charset="0"/>
            </a:rPr>
            <a:t>ЛИТЕРАТУРА</a:t>
          </a:r>
        </a:p>
      </dgm:t>
    </dgm:pt>
    <dgm:pt modelId="{3172BA9A-784E-4314-8907-D5635AE45856}" type="parTrans" cxnId="{0DB4C2AA-6AA9-4D02-A72F-0268A00E9C3F}">
      <dgm:prSet/>
      <dgm:spPr/>
      <dgm:t>
        <a:bodyPr/>
        <a:lstStyle/>
        <a:p>
          <a:endParaRPr lang="ru-RU"/>
        </a:p>
      </dgm:t>
    </dgm:pt>
    <dgm:pt modelId="{6E2F534A-6289-4922-AC3B-5F34F0A5E3F9}" type="sibTrans" cxnId="{0DB4C2AA-6AA9-4D02-A72F-0268A00E9C3F}">
      <dgm:prSet/>
      <dgm:spPr/>
    </dgm:pt>
    <dgm:pt modelId="{D2EA1913-814A-46D6-981A-60EBE9BCA09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ФИЗИЧЕСКОЕ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ВОСПИТАНИЕ</a:t>
          </a:r>
        </a:p>
      </dgm:t>
    </dgm:pt>
    <dgm:pt modelId="{09740B47-B778-48CB-92E2-D9411B3B2883}" type="parTrans" cxnId="{0E76A934-FFDF-4E68-9FE1-4804044DD80F}">
      <dgm:prSet/>
      <dgm:spPr/>
      <dgm:t>
        <a:bodyPr/>
        <a:lstStyle/>
        <a:p>
          <a:endParaRPr lang="ru-RU"/>
        </a:p>
      </dgm:t>
    </dgm:pt>
    <dgm:pt modelId="{A5B55499-0F03-4261-B9F0-6E60FC8BE215}" type="sibTrans" cxnId="{0E76A934-FFDF-4E68-9FE1-4804044DD80F}">
      <dgm:prSet/>
      <dgm:spPr/>
    </dgm:pt>
    <dgm:pt modelId="{26949093-A430-4FC5-8FB6-8B5675BD3B6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ЛЕПКА</a:t>
          </a:r>
        </a:p>
      </dgm:t>
    </dgm:pt>
    <dgm:pt modelId="{072986E1-73DB-48AA-BAA2-DED8CDA566DE}" type="parTrans" cxnId="{8D13EF4D-DC34-479D-A548-905EE8907520}">
      <dgm:prSet/>
      <dgm:spPr/>
      <dgm:t>
        <a:bodyPr/>
        <a:lstStyle/>
        <a:p>
          <a:endParaRPr lang="ru-RU"/>
        </a:p>
      </dgm:t>
    </dgm:pt>
    <dgm:pt modelId="{BCC62C31-67C6-4801-9093-4C2404C81779}" type="sibTrans" cxnId="{8D13EF4D-DC34-479D-A548-905EE8907520}">
      <dgm:prSet/>
      <dgm:spPr/>
    </dgm:pt>
    <dgm:pt modelId="{0B61E504-2315-42B1-973C-DBF1B218189F}" type="pres">
      <dgm:prSet presAssocID="{2D04E943-0C83-4D1D-86E7-60090940176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4C86EDD-4D36-402E-A49C-07748D5724B9}" type="pres">
      <dgm:prSet presAssocID="{2717DE0A-3462-47B3-A0C1-D171167305F4}" presName="centerShape" presStyleLbl="node0" presStyleIdx="0" presStyleCnt="1"/>
      <dgm:spPr/>
      <dgm:t>
        <a:bodyPr/>
        <a:lstStyle/>
        <a:p>
          <a:endParaRPr lang="ru-RU"/>
        </a:p>
      </dgm:t>
    </dgm:pt>
    <dgm:pt modelId="{C70A1A91-A2D9-4E14-BB30-2BE22D7C5728}" type="pres">
      <dgm:prSet presAssocID="{99EC2EF5-150F-4DE7-8A65-49957FCAF4E8}" presName="Name9" presStyleLbl="parChTrans1D2" presStyleIdx="0" presStyleCnt="8"/>
      <dgm:spPr/>
      <dgm:t>
        <a:bodyPr/>
        <a:lstStyle/>
        <a:p>
          <a:endParaRPr lang="ru-RU"/>
        </a:p>
      </dgm:t>
    </dgm:pt>
    <dgm:pt modelId="{05BE7B66-708D-4E73-83A3-F38AB2EADAE1}" type="pres">
      <dgm:prSet presAssocID="{99EC2EF5-150F-4DE7-8A65-49957FCAF4E8}" presName="connTx" presStyleLbl="parChTrans1D2" presStyleIdx="0" presStyleCnt="8"/>
      <dgm:spPr/>
      <dgm:t>
        <a:bodyPr/>
        <a:lstStyle/>
        <a:p>
          <a:endParaRPr lang="ru-RU"/>
        </a:p>
      </dgm:t>
    </dgm:pt>
    <dgm:pt modelId="{3B746B54-C5C8-4F3C-87B8-9E975F432C24}" type="pres">
      <dgm:prSet presAssocID="{07C36EBF-F0B1-44B1-A4DC-B5DED281587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74D552-8571-4C77-9B1B-CEDC1F4B09C0}" type="pres">
      <dgm:prSet presAssocID="{5F0456F3-81A3-48C5-8EC8-686E21CC2D5A}" presName="Name9" presStyleLbl="parChTrans1D2" presStyleIdx="1" presStyleCnt="8"/>
      <dgm:spPr/>
      <dgm:t>
        <a:bodyPr/>
        <a:lstStyle/>
        <a:p>
          <a:endParaRPr lang="ru-RU"/>
        </a:p>
      </dgm:t>
    </dgm:pt>
    <dgm:pt modelId="{D2490161-75FF-4FAD-9504-6507970CC574}" type="pres">
      <dgm:prSet presAssocID="{5F0456F3-81A3-48C5-8EC8-686E21CC2D5A}" presName="connTx" presStyleLbl="parChTrans1D2" presStyleIdx="1" presStyleCnt="8"/>
      <dgm:spPr/>
      <dgm:t>
        <a:bodyPr/>
        <a:lstStyle/>
        <a:p>
          <a:endParaRPr lang="ru-RU"/>
        </a:p>
      </dgm:t>
    </dgm:pt>
    <dgm:pt modelId="{212747BA-3D87-4C3B-9D6D-5EC8C12926D5}" type="pres">
      <dgm:prSet presAssocID="{6ABFFA20-BDED-45C7-8AC4-82BE2A6A219D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5ACD6D-96DF-43BE-896B-7C6A6072F2C0}" type="pres">
      <dgm:prSet presAssocID="{A8A12794-E1AF-43CE-B494-E1047661A22C}" presName="Name9" presStyleLbl="parChTrans1D2" presStyleIdx="2" presStyleCnt="8"/>
      <dgm:spPr/>
      <dgm:t>
        <a:bodyPr/>
        <a:lstStyle/>
        <a:p>
          <a:endParaRPr lang="ru-RU"/>
        </a:p>
      </dgm:t>
    </dgm:pt>
    <dgm:pt modelId="{D8B9B7BC-8973-445A-9C98-C3C747A6B2A5}" type="pres">
      <dgm:prSet presAssocID="{A8A12794-E1AF-43CE-B494-E1047661A22C}" presName="connTx" presStyleLbl="parChTrans1D2" presStyleIdx="2" presStyleCnt="8"/>
      <dgm:spPr/>
      <dgm:t>
        <a:bodyPr/>
        <a:lstStyle/>
        <a:p>
          <a:endParaRPr lang="ru-RU"/>
        </a:p>
      </dgm:t>
    </dgm:pt>
    <dgm:pt modelId="{9B04690B-1D15-4393-B40C-8B4414FE35F4}" type="pres">
      <dgm:prSet presAssocID="{C2628F1D-6B95-46F4-BD67-6A6F80881667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88C580-8121-4FD8-9EE2-1ED73DAE62AF}" type="pres">
      <dgm:prSet presAssocID="{DBDD72C7-0B7D-450E-BA6D-856E875E064D}" presName="Name9" presStyleLbl="parChTrans1D2" presStyleIdx="3" presStyleCnt="8"/>
      <dgm:spPr/>
      <dgm:t>
        <a:bodyPr/>
        <a:lstStyle/>
        <a:p>
          <a:endParaRPr lang="ru-RU"/>
        </a:p>
      </dgm:t>
    </dgm:pt>
    <dgm:pt modelId="{D14B4B91-B3BA-4B03-9D70-AE1E6432C2B1}" type="pres">
      <dgm:prSet presAssocID="{DBDD72C7-0B7D-450E-BA6D-856E875E064D}" presName="connTx" presStyleLbl="parChTrans1D2" presStyleIdx="3" presStyleCnt="8"/>
      <dgm:spPr/>
      <dgm:t>
        <a:bodyPr/>
        <a:lstStyle/>
        <a:p>
          <a:endParaRPr lang="ru-RU"/>
        </a:p>
      </dgm:t>
    </dgm:pt>
    <dgm:pt modelId="{3326217B-7561-4B8D-8871-5B43A152C386}" type="pres">
      <dgm:prSet presAssocID="{56E22023-5E05-4D62-B986-87693298899E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EC38D6-E234-44E8-B1C5-0E131241F94B}" type="pres">
      <dgm:prSet presAssocID="{9842F233-45A6-42B8-BD00-5381EF57EA0A}" presName="Name9" presStyleLbl="parChTrans1D2" presStyleIdx="4" presStyleCnt="8"/>
      <dgm:spPr/>
      <dgm:t>
        <a:bodyPr/>
        <a:lstStyle/>
        <a:p>
          <a:endParaRPr lang="ru-RU"/>
        </a:p>
      </dgm:t>
    </dgm:pt>
    <dgm:pt modelId="{C4532019-1123-4A99-BFFF-0348C32C02E2}" type="pres">
      <dgm:prSet presAssocID="{9842F233-45A6-42B8-BD00-5381EF57EA0A}" presName="connTx" presStyleLbl="parChTrans1D2" presStyleIdx="4" presStyleCnt="8"/>
      <dgm:spPr/>
      <dgm:t>
        <a:bodyPr/>
        <a:lstStyle/>
        <a:p>
          <a:endParaRPr lang="ru-RU"/>
        </a:p>
      </dgm:t>
    </dgm:pt>
    <dgm:pt modelId="{1534984E-B603-4824-AA6F-2A829AD42543}" type="pres">
      <dgm:prSet presAssocID="{4F912E86-62ED-456B-B456-EA3AAF6DFF62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DDB45D-CCF2-47D2-A7BB-80E395597197}" type="pres">
      <dgm:prSet presAssocID="{3172BA9A-784E-4314-8907-D5635AE45856}" presName="Name9" presStyleLbl="parChTrans1D2" presStyleIdx="5" presStyleCnt="8"/>
      <dgm:spPr/>
      <dgm:t>
        <a:bodyPr/>
        <a:lstStyle/>
        <a:p>
          <a:endParaRPr lang="ru-RU"/>
        </a:p>
      </dgm:t>
    </dgm:pt>
    <dgm:pt modelId="{E85C256D-3DD5-4B36-BA75-D82A7140D22F}" type="pres">
      <dgm:prSet presAssocID="{3172BA9A-784E-4314-8907-D5635AE45856}" presName="connTx" presStyleLbl="parChTrans1D2" presStyleIdx="5" presStyleCnt="8"/>
      <dgm:spPr/>
      <dgm:t>
        <a:bodyPr/>
        <a:lstStyle/>
        <a:p>
          <a:endParaRPr lang="ru-RU"/>
        </a:p>
      </dgm:t>
    </dgm:pt>
    <dgm:pt modelId="{350063EA-22D7-4C44-8928-43F6939A6894}" type="pres">
      <dgm:prSet presAssocID="{ED9BAADF-0C34-4B7A-9816-1B133A1289B7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06A5EB-7279-4991-AC11-51A76353FA0E}" type="pres">
      <dgm:prSet presAssocID="{09740B47-B778-48CB-92E2-D9411B3B2883}" presName="Name9" presStyleLbl="parChTrans1D2" presStyleIdx="6" presStyleCnt="8"/>
      <dgm:spPr/>
      <dgm:t>
        <a:bodyPr/>
        <a:lstStyle/>
        <a:p>
          <a:endParaRPr lang="ru-RU"/>
        </a:p>
      </dgm:t>
    </dgm:pt>
    <dgm:pt modelId="{96F41CE1-41A5-4E3D-9904-6D33BCF6035F}" type="pres">
      <dgm:prSet presAssocID="{09740B47-B778-48CB-92E2-D9411B3B2883}" presName="connTx" presStyleLbl="parChTrans1D2" presStyleIdx="6" presStyleCnt="8"/>
      <dgm:spPr/>
      <dgm:t>
        <a:bodyPr/>
        <a:lstStyle/>
        <a:p>
          <a:endParaRPr lang="ru-RU"/>
        </a:p>
      </dgm:t>
    </dgm:pt>
    <dgm:pt modelId="{1634C141-7EEC-45A9-A31E-706A4F458A5D}" type="pres">
      <dgm:prSet presAssocID="{D2EA1913-814A-46D6-981A-60EBE9BCA09D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766BF9-E2C1-46B0-9359-DC68CF3FCDB9}" type="pres">
      <dgm:prSet presAssocID="{072986E1-73DB-48AA-BAA2-DED8CDA566DE}" presName="Name9" presStyleLbl="parChTrans1D2" presStyleIdx="7" presStyleCnt="8"/>
      <dgm:spPr/>
      <dgm:t>
        <a:bodyPr/>
        <a:lstStyle/>
        <a:p>
          <a:endParaRPr lang="ru-RU"/>
        </a:p>
      </dgm:t>
    </dgm:pt>
    <dgm:pt modelId="{30D54E18-D812-4764-BBD8-F7EED66E21CF}" type="pres">
      <dgm:prSet presAssocID="{072986E1-73DB-48AA-BAA2-DED8CDA566DE}" presName="connTx" presStyleLbl="parChTrans1D2" presStyleIdx="7" presStyleCnt="8"/>
      <dgm:spPr/>
      <dgm:t>
        <a:bodyPr/>
        <a:lstStyle/>
        <a:p>
          <a:endParaRPr lang="ru-RU"/>
        </a:p>
      </dgm:t>
    </dgm:pt>
    <dgm:pt modelId="{9286AAD2-E859-460A-AE98-2D7C5B39E461}" type="pres">
      <dgm:prSet presAssocID="{26949093-A430-4FC5-8FB6-8B5675BD3B61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35C8D8-A392-46CA-B7A0-339C55989BE5}" type="presOf" srcId="{A8A12794-E1AF-43CE-B494-E1047661A22C}" destId="{195ACD6D-96DF-43BE-896B-7C6A6072F2C0}" srcOrd="0" destOrd="0" presId="urn:microsoft.com/office/officeart/2005/8/layout/radial1"/>
    <dgm:cxn modelId="{E3DEF22E-5B6E-46B1-BFDA-4356CD895F9C}" type="presOf" srcId="{DBDD72C7-0B7D-450E-BA6D-856E875E064D}" destId="{D14B4B91-B3BA-4B03-9D70-AE1E6432C2B1}" srcOrd="1" destOrd="0" presId="urn:microsoft.com/office/officeart/2005/8/layout/radial1"/>
    <dgm:cxn modelId="{47EDCDCE-12C7-4D95-8C42-B300B47B2E6D}" srcId="{2D04E943-0C83-4D1D-86E7-60090940176D}" destId="{2717DE0A-3462-47B3-A0C1-D171167305F4}" srcOrd="0" destOrd="0" parTransId="{7FDEA7CE-910C-429B-84E8-7CCD782772BA}" sibTransId="{84EDB72B-5942-418D-A250-C8B5867A65D0}"/>
    <dgm:cxn modelId="{687DE4C4-08CD-4806-9628-8836C9633001}" type="presOf" srcId="{26949093-A430-4FC5-8FB6-8B5675BD3B61}" destId="{9286AAD2-E859-460A-AE98-2D7C5B39E461}" srcOrd="0" destOrd="0" presId="urn:microsoft.com/office/officeart/2005/8/layout/radial1"/>
    <dgm:cxn modelId="{53C92563-3A4E-482A-93CB-BF38854AD7CE}" type="presOf" srcId="{DBDD72C7-0B7D-450E-BA6D-856E875E064D}" destId="{2888C580-8121-4FD8-9EE2-1ED73DAE62AF}" srcOrd="0" destOrd="0" presId="urn:microsoft.com/office/officeart/2005/8/layout/radial1"/>
    <dgm:cxn modelId="{0DB4C2AA-6AA9-4D02-A72F-0268A00E9C3F}" srcId="{2717DE0A-3462-47B3-A0C1-D171167305F4}" destId="{ED9BAADF-0C34-4B7A-9816-1B133A1289B7}" srcOrd="5" destOrd="0" parTransId="{3172BA9A-784E-4314-8907-D5635AE45856}" sibTransId="{6E2F534A-6289-4922-AC3B-5F34F0A5E3F9}"/>
    <dgm:cxn modelId="{CF8486F0-A7EB-4D5F-826E-0D24581725CA}" type="presOf" srcId="{56E22023-5E05-4D62-B986-87693298899E}" destId="{3326217B-7561-4B8D-8871-5B43A152C386}" srcOrd="0" destOrd="0" presId="urn:microsoft.com/office/officeart/2005/8/layout/radial1"/>
    <dgm:cxn modelId="{6F0986D8-24D9-4B71-925C-5D287F060F63}" srcId="{2717DE0A-3462-47B3-A0C1-D171167305F4}" destId="{07C36EBF-F0B1-44B1-A4DC-B5DED2815878}" srcOrd="0" destOrd="0" parTransId="{99EC2EF5-150F-4DE7-8A65-49957FCAF4E8}" sibTransId="{5C79F988-A168-4808-9451-7FC010FB88AE}"/>
    <dgm:cxn modelId="{D6F3A324-401B-4E88-9442-B0D0A676A4E2}" type="presOf" srcId="{99EC2EF5-150F-4DE7-8A65-49957FCAF4E8}" destId="{C70A1A91-A2D9-4E14-BB30-2BE22D7C5728}" srcOrd="0" destOrd="0" presId="urn:microsoft.com/office/officeart/2005/8/layout/radial1"/>
    <dgm:cxn modelId="{0D4167B9-9054-497C-81F7-9A59633246D6}" srcId="{2717DE0A-3462-47B3-A0C1-D171167305F4}" destId="{6ABFFA20-BDED-45C7-8AC4-82BE2A6A219D}" srcOrd="1" destOrd="0" parTransId="{5F0456F3-81A3-48C5-8EC8-686E21CC2D5A}" sibTransId="{246001CC-E228-4CDE-8FE2-D0D54830176F}"/>
    <dgm:cxn modelId="{9F153713-5C4D-4E91-B7CB-E313858F253E}" type="presOf" srcId="{072986E1-73DB-48AA-BAA2-DED8CDA566DE}" destId="{71766BF9-E2C1-46B0-9359-DC68CF3FCDB9}" srcOrd="0" destOrd="0" presId="urn:microsoft.com/office/officeart/2005/8/layout/radial1"/>
    <dgm:cxn modelId="{E8B4ECA3-C66C-41E1-9E0E-6A51328DC23C}" type="presOf" srcId="{3172BA9A-784E-4314-8907-D5635AE45856}" destId="{15DDB45D-CCF2-47D2-A7BB-80E395597197}" srcOrd="0" destOrd="0" presId="urn:microsoft.com/office/officeart/2005/8/layout/radial1"/>
    <dgm:cxn modelId="{68C1FD05-A8DA-49E4-87A1-92F9A7A5EA0D}" type="presOf" srcId="{09740B47-B778-48CB-92E2-D9411B3B2883}" destId="{5D06A5EB-7279-4991-AC11-51A76353FA0E}" srcOrd="0" destOrd="0" presId="urn:microsoft.com/office/officeart/2005/8/layout/radial1"/>
    <dgm:cxn modelId="{473631F8-50C3-46DA-AA79-4872EDB623F0}" srcId="{2717DE0A-3462-47B3-A0C1-D171167305F4}" destId="{56E22023-5E05-4D62-B986-87693298899E}" srcOrd="3" destOrd="0" parTransId="{DBDD72C7-0B7D-450E-BA6D-856E875E064D}" sibTransId="{C47D9119-1593-492F-B5C3-CEA0FB88D834}"/>
    <dgm:cxn modelId="{014B5928-7B00-4EB7-BD74-733F32B74310}" type="presOf" srcId="{4F912E86-62ED-456B-B456-EA3AAF6DFF62}" destId="{1534984E-B603-4824-AA6F-2A829AD42543}" srcOrd="0" destOrd="0" presId="urn:microsoft.com/office/officeart/2005/8/layout/radial1"/>
    <dgm:cxn modelId="{A7B58421-22E3-4FF0-A229-17C0D1365922}" type="presOf" srcId="{5F0456F3-81A3-48C5-8EC8-686E21CC2D5A}" destId="{D2490161-75FF-4FAD-9504-6507970CC574}" srcOrd="1" destOrd="0" presId="urn:microsoft.com/office/officeart/2005/8/layout/radial1"/>
    <dgm:cxn modelId="{0E76A934-FFDF-4E68-9FE1-4804044DD80F}" srcId="{2717DE0A-3462-47B3-A0C1-D171167305F4}" destId="{D2EA1913-814A-46D6-981A-60EBE9BCA09D}" srcOrd="6" destOrd="0" parTransId="{09740B47-B778-48CB-92E2-D9411B3B2883}" sibTransId="{A5B55499-0F03-4261-B9F0-6E60FC8BE215}"/>
    <dgm:cxn modelId="{16B11AF0-A980-4FE5-BE6B-9B2A5BB57D4B}" type="presOf" srcId="{9842F233-45A6-42B8-BD00-5381EF57EA0A}" destId="{C4532019-1123-4A99-BFFF-0348C32C02E2}" srcOrd="1" destOrd="0" presId="urn:microsoft.com/office/officeart/2005/8/layout/radial1"/>
    <dgm:cxn modelId="{5E11AC41-1374-48DD-90AB-8A063791A87D}" type="presOf" srcId="{A8A12794-E1AF-43CE-B494-E1047661A22C}" destId="{D8B9B7BC-8973-445A-9C98-C3C747A6B2A5}" srcOrd="1" destOrd="0" presId="urn:microsoft.com/office/officeart/2005/8/layout/radial1"/>
    <dgm:cxn modelId="{88DE2151-0F13-421C-AA7B-56DDEED03851}" type="presOf" srcId="{D2EA1913-814A-46D6-981A-60EBE9BCA09D}" destId="{1634C141-7EEC-45A9-A31E-706A4F458A5D}" srcOrd="0" destOrd="0" presId="urn:microsoft.com/office/officeart/2005/8/layout/radial1"/>
    <dgm:cxn modelId="{9EC280CA-629B-49E6-868E-6126C862D182}" type="presOf" srcId="{2D04E943-0C83-4D1D-86E7-60090940176D}" destId="{0B61E504-2315-42B1-973C-DBF1B218189F}" srcOrd="0" destOrd="0" presId="urn:microsoft.com/office/officeart/2005/8/layout/radial1"/>
    <dgm:cxn modelId="{CE9A7C36-6E0D-4472-8C0B-D3B588344C83}" type="presOf" srcId="{6ABFFA20-BDED-45C7-8AC4-82BE2A6A219D}" destId="{212747BA-3D87-4C3B-9D6D-5EC8C12926D5}" srcOrd="0" destOrd="0" presId="urn:microsoft.com/office/officeart/2005/8/layout/radial1"/>
    <dgm:cxn modelId="{AF6138BF-FB8E-4A43-981A-6530B3C53269}" type="presOf" srcId="{5F0456F3-81A3-48C5-8EC8-686E21CC2D5A}" destId="{D374D552-8571-4C77-9B1B-CEDC1F4B09C0}" srcOrd="0" destOrd="0" presId="urn:microsoft.com/office/officeart/2005/8/layout/radial1"/>
    <dgm:cxn modelId="{2AC143BC-FEB1-499E-8463-954F7A2E9BC0}" srcId="{2717DE0A-3462-47B3-A0C1-D171167305F4}" destId="{4F912E86-62ED-456B-B456-EA3AAF6DFF62}" srcOrd="4" destOrd="0" parTransId="{9842F233-45A6-42B8-BD00-5381EF57EA0A}" sibTransId="{3B382BEA-FE07-4B96-872B-8E9B4CAB81EF}"/>
    <dgm:cxn modelId="{7852385B-C1A5-4A72-87CD-50125146B8F0}" srcId="{2717DE0A-3462-47B3-A0C1-D171167305F4}" destId="{C2628F1D-6B95-46F4-BD67-6A6F80881667}" srcOrd="2" destOrd="0" parTransId="{A8A12794-E1AF-43CE-B494-E1047661A22C}" sibTransId="{A9E7B9D0-2999-42FA-A7F5-9E6C8097AF16}"/>
    <dgm:cxn modelId="{EFDFC5C4-F807-47F9-8318-EA40DE50CA52}" type="presOf" srcId="{3172BA9A-784E-4314-8907-D5635AE45856}" destId="{E85C256D-3DD5-4B36-BA75-D82A7140D22F}" srcOrd="1" destOrd="0" presId="urn:microsoft.com/office/officeart/2005/8/layout/radial1"/>
    <dgm:cxn modelId="{F1D2C2FA-40A1-40E5-A468-3CD6242F4C50}" type="presOf" srcId="{07C36EBF-F0B1-44B1-A4DC-B5DED2815878}" destId="{3B746B54-C5C8-4F3C-87B8-9E975F432C24}" srcOrd="0" destOrd="0" presId="urn:microsoft.com/office/officeart/2005/8/layout/radial1"/>
    <dgm:cxn modelId="{6991D087-F2F0-462B-B1E9-25932598CE2C}" type="presOf" srcId="{9842F233-45A6-42B8-BD00-5381EF57EA0A}" destId="{B8EC38D6-E234-44E8-B1C5-0E131241F94B}" srcOrd="0" destOrd="0" presId="urn:microsoft.com/office/officeart/2005/8/layout/radial1"/>
    <dgm:cxn modelId="{3AD3204E-1F9B-45C3-BE58-A8D4E1761774}" type="presOf" srcId="{09740B47-B778-48CB-92E2-D9411B3B2883}" destId="{96F41CE1-41A5-4E3D-9904-6D33BCF6035F}" srcOrd="1" destOrd="0" presId="urn:microsoft.com/office/officeart/2005/8/layout/radial1"/>
    <dgm:cxn modelId="{4D877AA3-CC21-44E5-920B-5CD2A3674929}" type="presOf" srcId="{ED9BAADF-0C34-4B7A-9816-1B133A1289B7}" destId="{350063EA-22D7-4C44-8928-43F6939A6894}" srcOrd="0" destOrd="0" presId="urn:microsoft.com/office/officeart/2005/8/layout/radial1"/>
    <dgm:cxn modelId="{8D13EF4D-DC34-479D-A548-905EE8907520}" srcId="{2717DE0A-3462-47B3-A0C1-D171167305F4}" destId="{26949093-A430-4FC5-8FB6-8B5675BD3B61}" srcOrd="7" destOrd="0" parTransId="{072986E1-73DB-48AA-BAA2-DED8CDA566DE}" sibTransId="{BCC62C31-67C6-4801-9093-4C2404C81779}"/>
    <dgm:cxn modelId="{92C09C8B-D129-4E6F-9DDD-80A21F6AF7FC}" type="presOf" srcId="{C2628F1D-6B95-46F4-BD67-6A6F80881667}" destId="{9B04690B-1D15-4393-B40C-8B4414FE35F4}" srcOrd="0" destOrd="0" presId="urn:microsoft.com/office/officeart/2005/8/layout/radial1"/>
    <dgm:cxn modelId="{80060A46-8646-408C-B90D-49AC71F32B31}" type="presOf" srcId="{99EC2EF5-150F-4DE7-8A65-49957FCAF4E8}" destId="{05BE7B66-708D-4E73-83A3-F38AB2EADAE1}" srcOrd="1" destOrd="0" presId="urn:microsoft.com/office/officeart/2005/8/layout/radial1"/>
    <dgm:cxn modelId="{3152449F-1E5E-44EA-8166-F90772A347F4}" type="presOf" srcId="{072986E1-73DB-48AA-BAA2-DED8CDA566DE}" destId="{30D54E18-D812-4764-BBD8-F7EED66E21CF}" srcOrd="1" destOrd="0" presId="urn:microsoft.com/office/officeart/2005/8/layout/radial1"/>
    <dgm:cxn modelId="{6BBAFFA1-EC34-4489-BD26-C4E842A694AB}" type="presOf" srcId="{2717DE0A-3462-47B3-A0C1-D171167305F4}" destId="{54C86EDD-4D36-402E-A49C-07748D5724B9}" srcOrd="0" destOrd="0" presId="urn:microsoft.com/office/officeart/2005/8/layout/radial1"/>
    <dgm:cxn modelId="{6CBCC037-E6C0-402C-8B85-F7306F00B644}" type="presParOf" srcId="{0B61E504-2315-42B1-973C-DBF1B218189F}" destId="{54C86EDD-4D36-402E-A49C-07748D5724B9}" srcOrd="0" destOrd="0" presId="urn:microsoft.com/office/officeart/2005/8/layout/radial1"/>
    <dgm:cxn modelId="{C49E34B6-032B-443C-BDA0-0646362BCD4A}" type="presParOf" srcId="{0B61E504-2315-42B1-973C-DBF1B218189F}" destId="{C70A1A91-A2D9-4E14-BB30-2BE22D7C5728}" srcOrd="1" destOrd="0" presId="urn:microsoft.com/office/officeart/2005/8/layout/radial1"/>
    <dgm:cxn modelId="{72134DA7-4484-4A83-A602-266206E29DC7}" type="presParOf" srcId="{C70A1A91-A2D9-4E14-BB30-2BE22D7C5728}" destId="{05BE7B66-708D-4E73-83A3-F38AB2EADAE1}" srcOrd="0" destOrd="0" presId="urn:microsoft.com/office/officeart/2005/8/layout/radial1"/>
    <dgm:cxn modelId="{943B273C-6167-4400-BB1D-E572F744AE1C}" type="presParOf" srcId="{0B61E504-2315-42B1-973C-DBF1B218189F}" destId="{3B746B54-C5C8-4F3C-87B8-9E975F432C24}" srcOrd="2" destOrd="0" presId="urn:microsoft.com/office/officeart/2005/8/layout/radial1"/>
    <dgm:cxn modelId="{0D3CB0A1-822F-4492-AC9E-F63C68BA3080}" type="presParOf" srcId="{0B61E504-2315-42B1-973C-DBF1B218189F}" destId="{D374D552-8571-4C77-9B1B-CEDC1F4B09C0}" srcOrd="3" destOrd="0" presId="urn:microsoft.com/office/officeart/2005/8/layout/radial1"/>
    <dgm:cxn modelId="{ECB3D656-A660-4EBC-96C6-7BF62E6C0FDC}" type="presParOf" srcId="{D374D552-8571-4C77-9B1B-CEDC1F4B09C0}" destId="{D2490161-75FF-4FAD-9504-6507970CC574}" srcOrd="0" destOrd="0" presId="urn:microsoft.com/office/officeart/2005/8/layout/radial1"/>
    <dgm:cxn modelId="{08F885AF-0DCF-43C6-9138-C413C648C1D2}" type="presParOf" srcId="{0B61E504-2315-42B1-973C-DBF1B218189F}" destId="{212747BA-3D87-4C3B-9D6D-5EC8C12926D5}" srcOrd="4" destOrd="0" presId="urn:microsoft.com/office/officeart/2005/8/layout/radial1"/>
    <dgm:cxn modelId="{5EC2E4AD-BB12-4FC1-844F-B4BB8092FC70}" type="presParOf" srcId="{0B61E504-2315-42B1-973C-DBF1B218189F}" destId="{195ACD6D-96DF-43BE-896B-7C6A6072F2C0}" srcOrd="5" destOrd="0" presId="urn:microsoft.com/office/officeart/2005/8/layout/radial1"/>
    <dgm:cxn modelId="{C4BE93DC-088C-41BA-88B0-7899E7794DC6}" type="presParOf" srcId="{195ACD6D-96DF-43BE-896B-7C6A6072F2C0}" destId="{D8B9B7BC-8973-445A-9C98-C3C747A6B2A5}" srcOrd="0" destOrd="0" presId="urn:microsoft.com/office/officeart/2005/8/layout/radial1"/>
    <dgm:cxn modelId="{1578F016-E99F-48BF-8882-AC1745C48649}" type="presParOf" srcId="{0B61E504-2315-42B1-973C-DBF1B218189F}" destId="{9B04690B-1D15-4393-B40C-8B4414FE35F4}" srcOrd="6" destOrd="0" presId="urn:microsoft.com/office/officeart/2005/8/layout/radial1"/>
    <dgm:cxn modelId="{4F6166D1-71B4-40BD-BD3A-9E47A0655331}" type="presParOf" srcId="{0B61E504-2315-42B1-973C-DBF1B218189F}" destId="{2888C580-8121-4FD8-9EE2-1ED73DAE62AF}" srcOrd="7" destOrd="0" presId="urn:microsoft.com/office/officeart/2005/8/layout/radial1"/>
    <dgm:cxn modelId="{B30CC055-D4FA-4336-ABF8-BCF1502F5EDA}" type="presParOf" srcId="{2888C580-8121-4FD8-9EE2-1ED73DAE62AF}" destId="{D14B4B91-B3BA-4B03-9D70-AE1E6432C2B1}" srcOrd="0" destOrd="0" presId="urn:microsoft.com/office/officeart/2005/8/layout/radial1"/>
    <dgm:cxn modelId="{464F1B0F-E25F-4E20-BB84-7E0880DC9736}" type="presParOf" srcId="{0B61E504-2315-42B1-973C-DBF1B218189F}" destId="{3326217B-7561-4B8D-8871-5B43A152C386}" srcOrd="8" destOrd="0" presId="urn:microsoft.com/office/officeart/2005/8/layout/radial1"/>
    <dgm:cxn modelId="{5C334CC7-3691-49A0-A0C5-9BBD6C5FE37C}" type="presParOf" srcId="{0B61E504-2315-42B1-973C-DBF1B218189F}" destId="{B8EC38D6-E234-44E8-B1C5-0E131241F94B}" srcOrd="9" destOrd="0" presId="urn:microsoft.com/office/officeart/2005/8/layout/radial1"/>
    <dgm:cxn modelId="{52B03D14-7C50-4C02-B12C-0EA12A6AA9F7}" type="presParOf" srcId="{B8EC38D6-E234-44E8-B1C5-0E131241F94B}" destId="{C4532019-1123-4A99-BFFF-0348C32C02E2}" srcOrd="0" destOrd="0" presId="urn:microsoft.com/office/officeart/2005/8/layout/radial1"/>
    <dgm:cxn modelId="{D8981A0F-602C-40E0-89EE-6A327CE78BD3}" type="presParOf" srcId="{0B61E504-2315-42B1-973C-DBF1B218189F}" destId="{1534984E-B603-4824-AA6F-2A829AD42543}" srcOrd="10" destOrd="0" presId="urn:microsoft.com/office/officeart/2005/8/layout/radial1"/>
    <dgm:cxn modelId="{8B5FABA6-0282-4ADB-B546-FCB286D25582}" type="presParOf" srcId="{0B61E504-2315-42B1-973C-DBF1B218189F}" destId="{15DDB45D-CCF2-47D2-A7BB-80E395597197}" srcOrd="11" destOrd="0" presId="urn:microsoft.com/office/officeart/2005/8/layout/radial1"/>
    <dgm:cxn modelId="{F25D7188-FA70-4EFC-916A-0C92E2B0373A}" type="presParOf" srcId="{15DDB45D-CCF2-47D2-A7BB-80E395597197}" destId="{E85C256D-3DD5-4B36-BA75-D82A7140D22F}" srcOrd="0" destOrd="0" presId="urn:microsoft.com/office/officeart/2005/8/layout/radial1"/>
    <dgm:cxn modelId="{3A923688-A98C-4026-B7A9-F511E74B45AE}" type="presParOf" srcId="{0B61E504-2315-42B1-973C-DBF1B218189F}" destId="{350063EA-22D7-4C44-8928-43F6939A6894}" srcOrd="12" destOrd="0" presId="urn:microsoft.com/office/officeart/2005/8/layout/radial1"/>
    <dgm:cxn modelId="{A94A4CC5-DE33-44A4-9E57-8F57A278E1E1}" type="presParOf" srcId="{0B61E504-2315-42B1-973C-DBF1B218189F}" destId="{5D06A5EB-7279-4991-AC11-51A76353FA0E}" srcOrd="13" destOrd="0" presId="urn:microsoft.com/office/officeart/2005/8/layout/radial1"/>
    <dgm:cxn modelId="{D2D30E69-50E7-4DFF-9A77-D1D7284E18D8}" type="presParOf" srcId="{5D06A5EB-7279-4991-AC11-51A76353FA0E}" destId="{96F41CE1-41A5-4E3D-9904-6D33BCF6035F}" srcOrd="0" destOrd="0" presId="urn:microsoft.com/office/officeart/2005/8/layout/radial1"/>
    <dgm:cxn modelId="{31EA6F00-81B4-49C9-93FB-AFC305B9C38B}" type="presParOf" srcId="{0B61E504-2315-42B1-973C-DBF1B218189F}" destId="{1634C141-7EEC-45A9-A31E-706A4F458A5D}" srcOrd="14" destOrd="0" presId="urn:microsoft.com/office/officeart/2005/8/layout/radial1"/>
    <dgm:cxn modelId="{6520EF52-EF67-4E2F-9215-1CA027C04565}" type="presParOf" srcId="{0B61E504-2315-42B1-973C-DBF1B218189F}" destId="{71766BF9-E2C1-46B0-9359-DC68CF3FCDB9}" srcOrd="15" destOrd="0" presId="urn:microsoft.com/office/officeart/2005/8/layout/radial1"/>
    <dgm:cxn modelId="{AF8F24ED-A187-452D-9D46-493C3F4D9DF5}" type="presParOf" srcId="{71766BF9-E2C1-46B0-9359-DC68CF3FCDB9}" destId="{30D54E18-D812-4764-BBD8-F7EED66E21CF}" srcOrd="0" destOrd="0" presId="urn:microsoft.com/office/officeart/2005/8/layout/radial1"/>
    <dgm:cxn modelId="{0946F802-F3CE-424C-A1FB-176A8C234B10}" type="presParOf" srcId="{0B61E504-2315-42B1-973C-DBF1B218189F}" destId="{9286AAD2-E859-460A-AE98-2D7C5B39E461}" srcOrd="1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C86EDD-4D36-402E-A49C-07748D5724B9}">
      <dsp:nvSpPr>
        <dsp:cNvPr id="0" name=""/>
        <dsp:cNvSpPr/>
      </dsp:nvSpPr>
      <dsp:spPr>
        <a:xfrm>
          <a:off x="3848807" y="1943806"/>
          <a:ext cx="1141586" cy="11415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" tIns="3810" rIns="3810" bIns="381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" b="0" i="0" u="none" strike="noStrike" kern="1200" cap="none" normalizeH="0" baseline="0" smtClean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cs typeface="Arial" panose="020B0604020202020204" pitchFamily="34" charset="0"/>
            </a:rPr>
            <a:t>ТЕАТРАЛИЗОВАННАЯ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600" b="0" i="0" u="none" strike="noStrike" kern="1200" cap="none" normalizeH="0" baseline="0" smtClean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cs typeface="Arial" panose="020B0604020202020204" pitchFamily="34" charset="0"/>
            </a:rPr>
            <a:t>ДЕЯТЕЛЬНОСТЬ</a:t>
          </a:r>
        </a:p>
      </dsp:txBody>
      <dsp:txXfrm>
        <a:off x="4015988" y="2110987"/>
        <a:ext cx="807224" cy="807224"/>
      </dsp:txXfrm>
    </dsp:sp>
    <dsp:sp modelId="{C70A1A91-A2D9-4E14-BB30-2BE22D7C5728}">
      <dsp:nvSpPr>
        <dsp:cNvPr id="0" name=""/>
        <dsp:cNvSpPr/>
      </dsp:nvSpPr>
      <dsp:spPr>
        <a:xfrm rot="16200000">
          <a:off x="4019876" y="1532459"/>
          <a:ext cx="799447" cy="23247"/>
        </a:xfrm>
        <a:custGeom>
          <a:avLst/>
          <a:gdLst/>
          <a:ahLst/>
          <a:cxnLst/>
          <a:rect l="0" t="0" r="0" b="0"/>
          <a:pathLst>
            <a:path>
              <a:moveTo>
                <a:pt x="0" y="11623"/>
              </a:moveTo>
              <a:lnTo>
                <a:pt x="799447" y="1162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399614" y="1524096"/>
        <a:ext cx="39972" cy="39972"/>
      </dsp:txXfrm>
    </dsp:sp>
    <dsp:sp modelId="{3B746B54-C5C8-4F3C-87B8-9E975F432C24}">
      <dsp:nvSpPr>
        <dsp:cNvPr id="0" name=""/>
        <dsp:cNvSpPr/>
      </dsp:nvSpPr>
      <dsp:spPr>
        <a:xfrm>
          <a:off x="3848807" y="2772"/>
          <a:ext cx="1141586" cy="11415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РЭМП</a:t>
          </a:r>
        </a:p>
      </dsp:txBody>
      <dsp:txXfrm>
        <a:off x="4015988" y="169953"/>
        <a:ext cx="807224" cy="807224"/>
      </dsp:txXfrm>
    </dsp:sp>
    <dsp:sp modelId="{D374D552-8571-4C77-9B1B-CEDC1F4B09C0}">
      <dsp:nvSpPr>
        <dsp:cNvPr id="0" name=""/>
        <dsp:cNvSpPr/>
      </dsp:nvSpPr>
      <dsp:spPr>
        <a:xfrm rot="18900000">
          <a:off x="4706135" y="1816717"/>
          <a:ext cx="799447" cy="23247"/>
        </a:xfrm>
        <a:custGeom>
          <a:avLst/>
          <a:gdLst/>
          <a:ahLst/>
          <a:cxnLst/>
          <a:rect l="0" t="0" r="0" b="0"/>
          <a:pathLst>
            <a:path>
              <a:moveTo>
                <a:pt x="0" y="11623"/>
              </a:moveTo>
              <a:lnTo>
                <a:pt x="799447" y="1162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085873" y="1808354"/>
        <a:ext cx="39972" cy="39972"/>
      </dsp:txXfrm>
    </dsp:sp>
    <dsp:sp modelId="{212747BA-3D87-4C3B-9D6D-5EC8C12926D5}">
      <dsp:nvSpPr>
        <dsp:cNvPr id="0" name=""/>
        <dsp:cNvSpPr/>
      </dsp:nvSpPr>
      <dsp:spPr>
        <a:xfrm>
          <a:off x="5221325" y="571288"/>
          <a:ext cx="1141586" cy="11415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РАЗВИТИЕ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 РЕЧИ</a:t>
          </a:r>
        </a:p>
      </dsp:txBody>
      <dsp:txXfrm>
        <a:off x="5388506" y="738469"/>
        <a:ext cx="807224" cy="807224"/>
      </dsp:txXfrm>
    </dsp:sp>
    <dsp:sp modelId="{195ACD6D-96DF-43BE-896B-7C6A6072F2C0}">
      <dsp:nvSpPr>
        <dsp:cNvPr id="0" name=""/>
        <dsp:cNvSpPr/>
      </dsp:nvSpPr>
      <dsp:spPr>
        <a:xfrm>
          <a:off x="4990393" y="2502976"/>
          <a:ext cx="799447" cy="23247"/>
        </a:xfrm>
        <a:custGeom>
          <a:avLst/>
          <a:gdLst/>
          <a:ahLst/>
          <a:cxnLst/>
          <a:rect l="0" t="0" r="0" b="0"/>
          <a:pathLst>
            <a:path>
              <a:moveTo>
                <a:pt x="0" y="11623"/>
              </a:moveTo>
              <a:lnTo>
                <a:pt x="799447" y="1162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370131" y="2494613"/>
        <a:ext cx="39972" cy="39972"/>
      </dsp:txXfrm>
    </dsp:sp>
    <dsp:sp modelId="{9B04690B-1D15-4393-B40C-8B4414FE35F4}">
      <dsp:nvSpPr>
        <dsp:cNvPr id="0" name=""/>
        <dsp:cNvSpPr/>
      </dsp:nvSpPr>
      <dsp:spPr>
        <a:xfrm>
          <a:off x="5789841" y="1943806"/>
          <a:ext cx="1141586" cy="11415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МУЗЫКАЛЬНОЕ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 ВОСПИТАНИЕ</a:t>
          </a:r>
        </a:p>
      </dsp:txBody>
      <dsp:txXfrm>
        <a:off x="5957022" y="2110987"/>
        <a:ext cx="807224" cy="807224"/>
      </dsp:txXfrm>
    </dsp:sp>
    <dsp:sp modelId="{2888C580-8121-4FD8-9EE2-1ED73DAE62AF}">
      <dsp:nvSpPr>
        <dsp:cNvPr id="0" name=""/>
        <dsp:cNvSpPr/>
      </dsp:nvSpPr>
      <dsp:spPr>
        <a:xfrm rot="2700000">
          <a:off x="4706135" y="3189235"/>
          <a:ext cx="799447" cy="23247"/>
        </a:xfrm>
        <a:custGeom>
          <a:avLst/>
          <a:gdLst/>
          <a:ahLst/>
          <a:cxnLst/>
          <a:rect l="0" t="0" r="0" b="0"/>
          <a:pathLst>
            <a:path>
              <a:moveTo>
                <a:pt x="0" y="11623"/>
              </a:moveTo>
              <a:lnTo>
                <a:pt x="799447" y="1162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085873" y="3180873"/>
        <a:ext cx="39972" cy="39972"/>
      </dsp:txXfrm>
    </dsp:sp>
    <dsp:sp modelId="{3326217B-7561-4B8D-8871-5B43A152C386}">
      <dsp:nvSpPr>
        <dsp:cNvPr id="0" name=""/>
        <dsp:cNvSpPr/>
      </dsp:nvSpPr>
      <dsp:spPr>
        <a:xfrm>
          <a:off x="5221325" y="3316325"/>
          <a:ext cx="1141586" cy="11415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5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5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КОНСТРУИРОВАНИЕ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РУЧНОЙ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ТРУД</a:t>
          </a:r>
        </a:p>
      </dsp:txBody>
      <dsp:txXfrm>
        <a:off x="5388506" y="3483506"/>
        <a:ext cx="807224" cy="807224"/>
      </dsp:txXfrm>
    </dsp:sp>
    <dsp:sp modelId="{B8EC38D6-E234-44E8-B1C5-0E131241F94B}">
      <dsp:nvSpPr>
        <dsp:cNvPr id="0" name=""/>
        <dsp:cNvSpPr/>
      </dsp:nvSpPr>
      <dsp:spPr>
        <a:xfrm rot="5400000">
          <a:off x="4019876" y="3473493"/>
          <a:ext cx="799447" cy="23247"/>
        </a:xfrm>
        <a:custGeom>
          <a:avLst/>
          <a:gdLst/>
          <a:ahLst/>
          <a:cxnLst/>
          <a:rect l="0" t="0" r="0" b="0"/>
          <a:pathLst>
            <a:path>
              <a:moveTo>
                <a:pt x="0" y="11623"/>
              </a:moveTo>
              <a:lnTo>
                <a:pt x="799447" y="1162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399614" y="3465130"/>
        <a:ext cx="39972" cy="39972"/>
      </dsp:txXfrm>
    </dsp:sp>
    <dsp:sp modelId="{1534984E-B603-4824-AA6F-2A829AD42543}">
      <dsp:nvSpPr>
        <dsp:cNvPr id="0" name=""/>
        <dsp:cNvSpPr/>
      </dsp:nvSpPr>
      <dsp:spPr>
        <a:xfrm>
          <a:off x="3848807" y="3884841"/>
          <a:ext cx="1141586" cy="11415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РИСОВАНИЕ</a:t>
          </a:r>
        </a:p>
      </dsp:txBody>
      <dsp:txXfrm>
        <a:off x="4015988" y="4052022"/>
        <a:ext cx="807224" cy="807224"/>
      </dsp:txXfrm>
    </dsp:sp>
    <dsp:sp modelId="{15DDB45D-CCF2-47D2-A7BB-80E395597197}">
      <dsp:nvSpPr>
        <dsp:cNvPr id="0" name=""/>
        <dsp:cNvSpPr/>
      </dsp:nvSpPr>
      <dsp:spPr>
        <a:xfrm rot="8100000">
          <a:off x="3333617" y="3189235"/>
          <a:ext cx="799447" cy="23247"/>
        </a:xfrm>
        <a:custGeom>
          <a:avLst/>
          <a:gdLst/>
          <a:ahLst/>
          <a:cxnLst/>
          <a:rect l="0" t="0" r="0" b="0"/>
          <a:pathLst>
            <a:path>
              <a:moveTo>
                <a:pt x="0" y="11623"/>
              </a:moveTo>
              <a:lnTo>
                <a:pt x="799447" y="1162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713355" y="3180873"/>
        <a:ext cx="39972" cy="39972"/>
      </dsp:txXfrm>
    </dsp:sp>
    <dsp:sp modelId="{350063EA-22D7-4C44-8928-43F6939A6894}">
      <dsp:nvSpPr>
        <dsp:cNvPr id="0" name=""/>
        <dsp:cNvSpPr/>
      </dsp:nvSpPr>
      <dsp:spPr>
        <a:xfrm>
          <a:off x="2476288" y="3316325"/>
          <a:ext cx="1141586" cy="11415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500" b="1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cs typeface="Arial" panose="020B0604020202020204" pitchFamily="34" charset="0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Arial" panose="020B0604020202020204" pitchFamily="34" charset="0"/>
            </a:rPr>
            <a:t>ХУДОЖЕСТВЕННАЯ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Arial" panose="020B0604020202020204" pitchFamily="34" charset="0"/>
            </a:rPr>
            <a:t>ЛИТЕРАТУРА</a:t>
          </a:r>
        </a:p>
      </dsp:txBody>
      <dsp:txXfrm>
        <a:off x="2643469" y="3483506"/>
        <a:ext cx="807224" cy="807224"/>
      </dsp:txXfrm>
    </dsp:sp>
    <dsp:sp modelId="{5D06A5EB-7279-4991-AC11-51A76353FA0E}">
      <dsp:nvSpPr>
        <dsp:cNvPr id="0" name=""/>
        <dsp:cNvSpPr/>
      </dsp:nvSpPr>
      <dsp:spPr>
        <a:xfrm rot="10800000">
          <a:off x="3049359" y="2502976"/>
          <a:ext cx="799447" cy="23247"/>
        </a:xfrm>
        <a:custGeom>
          <a:avLst/>
          <a:gdLst/>
          <a:ahLst/>
          <a:cxnLst/>
          <a:rect l="0" t="0" r="0" b="0"/>
          <a:pathLst>
            <a:path>
              <a:moveTo>
                <a:pt x="0" y="11623"/>
              </a:moveTo>
              <a:lnTo>
                <a:pt x="799447" y="1162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429097" y="2494613"/>
        <a:ext cx="39972" cy="39972"/>
      </dsp:txXfrm>
    </dsp:sp>
    <dsp:sp modelId="{1634C141-7EEC-45A9-A31E-706A4F458A5D}">
      <dsp:nvSpPr>
        <dsp:cNvPr id="0" name=""/>
        <dsp:cNvSpPr/>
      </dsp:nvSpPr>
      <dsp:spPr>
        <a:xfrm>
          <a:off x="1907773" y="1943806"/>
          <a:ext cx="1141586" cy="11415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ФИЗИЧЕСКОЕ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ВОСПИТАНИЕ</a:t>
          </a:r>
        </a:p>
      </dsp:txBody>
      <dsp:txXfrm>
        <a:off x="2074954" y="2110987"/>
        <a:ext cx="807224" cy="807224"/>
      </dsp:txXfrm>
    </dsp:sp>
    <dsp:sp modelId="{71766BF9-E2C1-46B0-9359-DC68CF3FCDB9}">
      <dsp:nvSpPr>
        <dsp:cNvPr id="0" name=""/>
        <dsp:cNvSpPr/>
      </dsp:nvSpPr>
      <dsp:spPr>
        <a:xfrm rot="13500000">
          <a:off x="3333617" y="1816717"/>
          <a:ext cx="799447" cy="23247"/>
        </a:xfrm>
        <a:custGeom>
          <a:avLst/>
          <a:gdLst/>
          <a:ahLst/>
          <a:cxnLst/>
          <a:rect l="0" t="0" r="0" b="0"/>
          <a:pathLst>
            <a:path>
              <a:moveTo>
                <a:pt x="0" y="11623"/>
              </a:moveTo>
              <a:lnTo>
                <a:pt x="799447" y="1162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713355" y="1808354"/>
        <a:ext cx="39972" cy="39972"/>
      </dsp:txXfrm>
    </dsp:sp>
    <dsp:sp modelId="{9286AAD2-E859-460A-AE98-2D7C5B39E461}">
      <dsp:nvSpPr>
        <dsp:cNvPr id="0" name=""/>
        <dsp:cNvSpPr/>
      </dsp:nvSpPr>
      <dsp:spPr>
        <a:xfrm>
          <a:off x="2476288" y="571288"/>
          <a:ext cx="1141586" cy="11415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" tIns="3175" rIns="3175" bIns="317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00" b="1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ЛЕПКА</a:t>
          </a:r>
        </a:p>
      </dsp:txBody>
      <dsp:txXfrm>
        <a:off x="2643469" y="738469"/>
        <a:ext cx="807224" cy="8072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34D40-B613-496A-9AB5-97FA558AB21E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C6FC1A-226E-4FE6-8EEF-AB98C0521B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922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sz="1200" smtClean="0">
                <a:latin typeface="Tahoma" panose="020B0604030504040204" pitchFamily="34" charset="0"/>
              </a:rPr>
              <a:t>Проект "Разработка макетов для ежегодных докладов о состоянии и результатах деятельности системы образования на федеральном, региональном и суб-региональном уровнях и отчетов общеобразовательных учреждений"</a:t>
            </a:r>
          </a:p>
        </p:txBody>
      </p:sp>
      <p:sp>
        <p:nvSpPr>
          <p:cNvPr id="204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ru-RU" sz="1200" smtClean="0">
                <a:latin typeface="Tahoma" panose="020B0604030504040204" pitchFamily="34" charset="0"/>
              </a:rPr>
              <a:t>Королев. 2-3 ноября 2005г.</a:t>
            </a:r>
          </a:p>
        </p:txBody>
      </p:sp>
      <p:sp>
        <p:nvSpPr>
          <p:cNvPr id="204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B803F1B-9FF8-4731-B5F5-59BD4855B5E8}" type="slidenum">
              <a:rPr lang="ru-RU" sz="1200">
                <a:latin typeface="Tahoma" panose="020B0604030504040204" pitchFamily="34" charset="0"/>
              </a:rPr>
              <a:pPr/>
              <a:t>1</a:t>
            </a:fld>
            <a:endParaRPr lang="ru-RU" sz="1200">
              <a:latin typeface="Tahoma" panose="020B0604030504040204" pitchFamily="34" charset="0"/>
            </a:endParaRPr>
          </a:p>
        </p:txBody>
      </p:sp>
      <p:sp>
        <p:nvSpPr>
          <p:cNvPr id="204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149494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smtClean="0">
                <a:latin typeface="Arial" panose="020B0604020202020204" pitchFamily="34" charset="0"/>
              </a:rPr>
              <a:t>о</a:t>
            </a:r>
          </a:p>
        </p:txBody>
      </p:sp>
    </p:spTree>
    <p:extLst>
      <p:ext uri="{BB962C8B-B14F-4D97-AF65-F5344CB8AC3E}">
        <p14:creationId xmlns:p14="http://schemas.microsoft.com/office/powerpoint/2010/main" val="2309051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1361-737E-41A4-ABFF-93B8AEC036E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0CB2-4A04-4543-B187-49187907B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233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1361-737E-41A4-ABFF-93B8AEC036E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0CB2-4A04-4543-B187-49187907B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206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1361-737E-41A4-ABFF-93B8AEC036E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0CB2-4A04-4543-B187-49187907BE9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597347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1361-737E-41A4-ABFF-93B8AEC036E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0CB2-4A04-4543-B187-49187907B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431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1361-737E-41A4-ABFF-93B8AEC036E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0CB2-4A04-4543-B187-49187907BE9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30317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1361-737E-41A4-ABFF-93B8AEC036E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0CB2-4A04-4543-B187-49187907B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5768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1361-737E-41A4-ABFF-93B8AEC036E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0CB2-4A04-4543-B187-49187907B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262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1361-737E-41A4-ABFF-93B8AEC036E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0CB2-4A04-4543-B187-49187907B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644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1361-737E-41A4-ABFF-93B8AEC036E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0CB2-4A04-4543-B187-49187907B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145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1361-737E-41A4-ABFF-93B8AEC036E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0CB2-4A04-4543-B187-49187907B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880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1361-737E-41A4-ABFF-93B8AEC036E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0CB2-4A04-4543-B187-49187907B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019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1361-737E-41A4-ABFF-93B8AEC036E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0CB2-4A04-4543-B187-49187907B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982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1361-737E-41A4-ABFF-93B8AEC036E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0CB2-4A04-4543-B187-49187907B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719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1361-737E-41A4-ABFF-93B8AEC036E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0CB2-4A04-4543-B187-49187907B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88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1361-737E-41A4-ABFF-93B8AEC036E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0CB2-4A04-4543-B187-49187907B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00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01361-737E-41A4-ABFF-93B8AEC036E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0CB2-4A04-4543-B187-49187907B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417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01361-737E-41A4-ABFF-93B8AEC036E6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BEF50CB2-4A04-4543-B187-49187907B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577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ChangeArrowheads="1"/>
          </p:cNvSpPr>
          <p:nvPr/>
        </p:nvSpPr>
        <p:spPr bwMode="auto">
          <a:xfrm>
            <a:off x="1847850" y="2009775"/>
            <a:ext cx="741680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ru-RU" sz="1600" dirty="0"/>
          </a:p>
          <a:p>
            <a:pPr algn="ctr" eaLnBrk="1" hangingPunct="1"/>
            <a:r>
              <a:rPr lang="ru-RU" sz="1600" b="1" dirty="0"/>
              <a:t> Формирование творческой личности ребёнка </a:t>
            </a:r>
          </a:p>
          <a:p>
            <a:pPr algn="ctr" eaLnBrk="1" hangingPunct="1"/>
            <a:r>
              <a:rPr lang="ru-RU" sz="1600" b="1" dirty="0"/>
              <a:t>средствами театральной деятельности в рамках реализации</a:t>
            </a:r>
          </a:p>
          <a:p>
            <a:pPr algn="ctr" eaLnBrk="1" hangingPunct="1"/>
            <a:r>
              <a:rPr lang="ru-RU" sz="1600" b="1" dirty="0"/>
              <a:t>Федерального государственного образовательного стандарта</a:t>
            </a:r>
          </a:p>
          <a:p>
            <a:pPr algn="ctr" eaLnBrk="1" hangingPunct="1"/>
            <a:endParaRPr lang="ru-RU" sz="1600" dirty="0"/>
          </a:p>
          <a:p>
            <a:pPr algn="ctr" eaLnBrk="1" hangingPunct="1"/>
            <a:r>
              <a:rPr lang="ru-RU" sz="1600" dirty="0"/>
              <a:t>                                                                           </a:t>
            </a:r>
          </a:p>
          <a:p>
            <a:pPr algn="r" eaLnBrk="1" hangingPunct="1"/>
            <a:r>
              <a:rPr lang="ru-RU" sz="1600" dirty="0"/>
              <a:t> </a:t>
            </a:r>
          </a:p>
          <a:p>
            <a:pPr algn="r" eaLnBrk="1" hangingPunct="1"/>
            <a:endParaRPr lang="ru-RU" sz="1600" dirty="0"/>
          </a:p>
          <a:p>
            <a:pPr algn="r" eaLnBrk="1" hangingPunct="1"/>
            <a:endParaRPr lang="ru-RU" sz="1600" dirty="0"/>
          </a:p>
          <a:p>
            <a:pPr algn="r" eaLnBrk="1" hangingPunct="1"/>
            <a:endParaRPr lang="ru-RU" sz="1600" dirty="0"/>
          </a:p>
          <a:p>
            <a:pPr algn="r" eaLnBrk="1" hangingPunct="1"/>
            <a:endParaRPr lang="ru-RU" sz="1600" dirty="0"/>
          </a:p>
          <a:p>
            <a:pPr algn="r" eaLnBrk="1" hangingPunct="1"/>
            <a:endParaRPr lang="ru-RU" sz="1600" dirty="0"/>
          </a:p>
          <a:p>
            <a:pPr algn="r" eaLnBrk="1" hangingPunct="1"/>
            <a:r>
              <a:rPr lang="ru-RU" sz="1600" dirty="0"/>
              <a:t>Выполнила: Тучина Галина Викторовна</a:t>
            </a:r>
          </a:p>
          <a:p>
            <a:pPr algn="r" eaLnBrk="1" hangingPunct="1"/>
            <a:r>
              <a:rPr lang="ru-RU" sz="1600" dirty="0"/>
              <a:t>музыкальный руководитель ГБОУ СОШ № 1</a:t>
            </a:r>
          </a:p>
          <a:p>
            <a:pPr algn="r" eaLnBrk="1" hangingPunct="1"/>
            <a:r>
              <a:rPr lang="ru-RU" sz="1600" dirty="0"/>
              <a:t>СП Детский сад № 27  </a:t>
            </a:r>
            <a:r>
              <a:rPr lang="ru-RU" sz="1600" dirty="0" err="1"/>
              <a:t>г.о.Чапаевск</a:t>
            </a:r>
            <a:r>
              <a:rPr lang="ru-RU" sz="1600" dirty="0"/>
              <a:t> </a:t>
            </a:r>
          </a:p>
          <a:p>
            <a:pPr algn="ctr" eaLnBrk="1" hangingPunct="1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381738745"/>
      </p:ext>
    </p:extLst>
  </p:cSld>
  <p:clrMapOvr>
    <a:masterClrMapping/>
  </p:clrMapOvr>
  <p:transition spd="slow" advTm="6411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135188" y="188913"/>
            <a:ext cx="7467600" cy="1511300"/>
          </a:xfrm>
        </p:spPr>
        <p:txBody>
          <a:bodyPr/>
          <a:lstStyle/>
          <a:p>
            <a:pPr algn="ctr" eaLnBrk="1" hangingPunct="1"/>
            <a:r>
              <a:rPr lang="ru-RU" sz="2800" b="1">
                <a:solidFill>
                  <a:schemeClr val="tx1"/>
                </a:solidFill>
                <a:latin typeface="Times New Roman" panose="02020603050405020304" pitchFamily="18" charset="0"/>
              </a:rPr>
              <a:t>Принципы организации и оформления развивающей предметно-пространственной среды театральной студии</a:t>
            </a:r>
            <a:endParaRPr lang="ru-RU" smtClean="0"/>
          </a:p>
        </p:txBody>
      </p:sp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xfrm>
            <a:off x="1981200" y="1916113"/>
            <a:ext cx="7467600" cy="4557712"/>
          </a:xfrm>
        </p:spPr>
        <p:txBody>
          <a:bodyPr/>
          <a:lstStyle/>
          <a:p>
            <a:pPr algn="just" eaLnBrk="1" hangingPunct="1">
              <a:buFont typeface="Wingdings" panose="05000000000000000000" pitchFamily="2" charset="2"/>
              <a:buNone/>
            </a:pPr>
            <a:endParaRPr lang="ru-RU" sz="2200">
              <a:latin typeface="Times New Roman" panose="02020603050405020304" pitchFamily="18" charset="0"/>
            </a:endParaRPr>
          </a:p>
          <a:p>
            <a:pPr eaLnBrk="1" hangingPunct="1"/>
            <a:r>
              <a:rPr lang="ru-RU" sz="2200">
                <a:solidFill>
                  <a:schemeClr val="tx1"/>
                </a:solidFill>
                <a:latin typeface="Times New Roman" panose="02020603050405020304" pitchFamily="18" charset="0"/>
              </a:rPr>
              <a:t>Принцип комплексирования и гибкого зонирования </a:t>
            </a:r>
          </a:p>
          <a:p>
            <a:pPr eaLnBrk="1" hangingPunct="1"/>
            <a:r>
              <a:rPr lang="ru-RU" sz="2200">
                <a:solidFill>
                  <a:schemeClr val="tx1"/>
                </a:solidFill>
                <a:latin typeface="Times New Roman" panose="02020603050405020304" pitchFamily="18" charset="0"/>
              </a:rPr>
              <a:t>Принцип активности, стимулирующей активность и познавательную деятельность ребенка</a:t>
            </a:r>
          </a:p>
          <a:p>
            <a:pPr eaLnBrk="1" hangingPunct="1"/>
            <a:r>
              <a:rPr lang="ru-RU" sz="2200">
                <a:solidFill>
                  <a:schemeClr val="tx1"/>
                </a:solidFill>
                <a:latin typeface="Times New Roman" panose="02020603050405020304" pitchFamily="18" charset="0"/>
              </a:rPr>
              <a:t>Принцип свободы и самостоятельности</a:t>
            </a:r>
          </a:p>
          <a:p>
            <a:pPr eaLnBrk="1" hangingPunct="1"/>
            <a:r>
              <a:rPr lang="ru-RU" sz="2200">
                <a:solidFill>
                  <a:schemeClr val="tx1"/>
                </a:solidFill>
                <a:latin typeface="Times New Roman" panose="02020603050405020304" pitchFamily="18" charset="0"/>
              </a:rPr>
              <a:t>Принцип новизны, позволяющий преодолевать стереотипность и однообразие среды</a:t>
            </a:r>
          </a:p>
          <a:p>
            <a:pPr eaLnBrk="1" hangingPunct="1"/>
            <a:r>
              <a:rPr lang="ru-RU" sz="2200">
                <a:solidFill>
                  <a:schemeClr val="tx1"/>
                </a:solidFill>
                <a:latin typeface="Times New Roman" panose="02020603050405020304" pitchFamily="18" charset="0"/>
              </a:rPr>
              <a:t>Принцип иллюзии жизненной правды.</a:t>
            </a:r>
          </a:p>
        </p:txBody>
      </p:sp>
    </p:spTree>
    <p:extLst>
      <p:ext uri="{BB962C8B-B14F-4D97-AF65-F5344CB8AC3E}">
        <p14:creationId xmlns:p14="http://schemas.microsoft.com/office/powerpoint/2010/main" val="4276477957"/>
      </p:ext>
    </p:extLst>
  </p:cSld>
  <p:clrMapOvr>
    <a:masterClrMapping/>
  </p:clrMapOvr>
  <p:transition spd="slow" advTm="10105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>
                <a:latin typeface="Arial" panose="020B0604020202020204" pitchFamily="34" charset="0"/>
              </a:rPr>
              <a:t>                      </a:t>
            </a:r>
            <a:r>
              <a:rPr lang="ru-RU" sz="3200" b="1">
                <a:latin typeface="Times New Roman" panose="02020603050405020304" pitchFamily="18" charset="0"/>
              </a:rPr>
              <a:t>Заключение</a:t>
            </a:r>
            <a:r>
              <a:rPr lang="ru-RU" sz="32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82947" name="Rectangle 3"/>
          <p:cNvSpPr>
            <a:spLocks noGrp="1"/>
          </p:cNvSpPr>
          <p:nvPr>
            <p:ph idx="1"/>
          </p:nvPr>
        </p:nvSpPr>
        <p:spPr>
          <a:xfrm>
            <a:off x="2155826" y="1628775"/>
            <a:ext cx="6348413" cy="3881438"/>
          </a:xfrm>
        </p:spPr>
        <p:txBody>
          <a:bodyPr rtlCol="0">
            <a:normAutofit fontScale="92500"/>
          </a:bodyPr>
          <a:lstStyle/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Театрализованная деятельность в детском саду организационно пронизывает все режимные моменты: включается в образовательную деятельность, в совместную деятельность детей и взрослых в свободное время, осуществляется в самостоятельной деятельности детей.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Театр – один из самых демократичных и доступных видов искусства для детей, он позволяет решить многие актуальные проблемы современной педагогики и психологии, связанные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с творческим развитием, 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нравственным воспитанием; развитием коммуникативных качеств личности (обучением вербальным и невербальным видам общения); созданием положительного эмоционального настроя, снятием напряжённости, решением конфликтных ситуаций.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578482"/>
      </p:ext>
    </p:extLst>
  </p:cSld>
  <p:clrMapOvr>
    <a:masterClrMapping/>
  </p:clrMapOvr>
  <p:transition spd="slow" advTm="12143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xfrm>
            <a:off x="1981200" y="274638"/>
            <a:ext cx="7467600" cy="725470"/>
          </a:xfrm>
          <a:ln>
            <a:miter lim="800000"/>
            <a:headEnd/>
            <a:tailEnd/>
          </a:ln>
          <a:extLst/>
        </p:spPr>
        <p:txBody>
          <a:bodyPr rtlCol="0" anchor="ctr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 pitchFamily="18" charset="0"/>
              </a:rPr>
              <a:t>Актуальность</a:t>
            </a:r>
          </a:p>
        </p:txBody>
      </p:sp>
      <p:sp>
        <p:nvSpPr>
          <p:cNvPr id="33795" name="Rectangle 3"/>
          <p:cNvSpPr>
            <a:spLocks noGrp="1"/>
          </p:cNvSpPr>
          <p:nvPr>
            <p:ph idx="1"/>
          </p:nvPr>
        </p:nvSpPr>
        <p:spPr>
          <a:xfrm>
            <a:off x="3216275" y="1412876"/>
            <a:ext cx="4762500" cy="5286375"/>
          </a:xfrm>
        </p:spPr>
        <p:txBody>
          <a:bodyPr rtlCol="0">
            <a:normAutofit/>
          </a:bodyPr>
          <a:lstStyle/>
          <a:p>
            <a:pPr marL="395287" indent="-285750" algn="just">
              <a:lnSpc>
                <a:spcPct val="140000"/>
              </a:lnSpc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Современные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условия предусматривают развитие творческой и креативной личности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09537" indent="0" algn="just">
              <a:lnSpc>
                <a:spcPct val="140000"/>
              </a:lnSpc>
              <a:buNone/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95287" indent="-285750" algn="just">
              <a:lnSpc>
                <a:spcPct val="140000"/>
              </a:lnSpc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Театрализованная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деятельность учит детей быть творческими личностями, способными к восприятию новизны, умению импровизировать</a:t>
            </a:r>
            <a:r>
              <a:rPr lang="ru-RU" sz="1400" dirty="0">
                <a:latin typeface="Arial" panose="020B0604020202020204" pitchFamily="34" charset="0"/>
              </a:rPr>
              <a:t>. </a:t>
            </a:r>
            <a:endParaRPr lang="ru-RU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467935"/>
      </p:ext>
    </p:extLst>
  </p:cSld>
  <p:clrMapOvr>
    <a:masterClrMapping/>
  </p:clrMapOvr>
  <p:transition spd="slow" advTm="10876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424114" y="274638"/>
            <a:ext cx="6567487" cy="633412"/>
          </a:xfrm>
        </p:spPr>
        <p:txBody>
          <a:bodyPr/>
          <a:lstStyle/>
          <a:p>
            <a:pPr algn="ctr" eaLnBrk="1" hangingPunct="1"/>
            <a:r>
              <a:rPr lang="ru-RU" sz="3200" b="1">
                <a:solidFill>
                  <a:schemeClr val="tx1"/>
                </a:solidFill>
                <a:latin typeface="Times New Roman" panose="02020603050405020304" pitchFamily="18" charset="0"/>
              </a:rPr>
              <a:t>Обоснование темы</a:t>
            </a: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2063751" y="1536700"/>
            <a:ext cx="801687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/>
            <a:r>
              <a:rPr lang="ru-RU" sz="2000"/>
              <a:t>  </a:t>
            </a:r>
            <a:r>
              <a:rPr lang="ru-RU" sz="2400"/>
              <a:t>Нормативно - правовые документы федерального уровня последних лет: закон РФ «Об образовании», Федеральный государственный образовательный стандарт дошкольного образования внесли значительные коррективы в сложившееся представление работников системы дошкольного образования об обязательных требованиях и условиях реализации образовательной программы ДОО. Эти изменения затрагивают и вопросы создания благоприятных условий для развития полноценной творческой личности.</a:t>
            </a:r>
          </a:p>
        </p:txBody>
      </p:sp>
    </p:spTree>
    <p:extLst>
      <p:ext uri="{BB962C8B-B14F-4D97-AF65-F5344CB8AC3E}">
        <p14:creationId xmlns:p14="http://schemas.microsoft.com/office/powerpoint/2010/main" val="352336282"/>
      </p:ext>
    </p:extLst>
  </p:cSld>
  <p:clrMapOvr>
    <a:masterClrMapping/>
  </p:clrMapOvr>
  <p:transition spd="slow" advTm="10986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7467600" cy="633412"/>
          </a:xfrm>
          <a:extLst/>
        </p:spPr>
        <p:txBody>
          <a:bodyPr rtlCol="0">
            <a:normAutofit fontScale="90000"/>
          </a:bodyPr>
          <a:lstStyle/>
          <a:p>
            <a:pPr algn="ctr">
              <a:defRPr/>
            </a:pPr>
            <a:r>
              <a:rPr lang="ru-RU" b="1" smtClean="0">
                <a:solidFill>
                  <a:schemeClr val="tx1"/>
                </a:solidFill>
                <a:latin typeface="Times New Roman" panose="02020603050405020304" pitchFamily="18" charset="0"/>
              </a:rPr>
              <a:t>Противоречия </a:t>
            </a:r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2135188" y="1196976"/>
            <a:ext cx="7467600" cy="4873625"/>
          </a:xfrm>
        </p:spPr>
        <p:txBody>
          <a:bodyPr/>
          <a:lstStyle/>
          <a:p>
            <a:pPr algn="just" eaLnBrk="1" hangingPunct="1">
              <a:buFont typeface="Wingdings" panose="05000000000000000000" pitchFamily="2" charset="2"/>
              <a:buNone/>
            </a:pPr>
            <a:r>
              <a:rPr lang="ru-RU">
                <a:solidFill>
                  <a:schemeClr val="tx1"/>
                </a:solidFill>
              </a:rPr>
              <a:t>         </a:t>
            </a:r>
            <a:r>
              <a:rPr lang="ru-RU" b="1">
                <a:solidFill>
                  <a:schemeClr val="tx1"/>
                </a:solidFill>
                <a:latin typeface="Times New Roman" panose="02020603050405020304" pitchFamily="18" charset="0"/>
              </a:rPr>
              <a:t>П</a:t>
            </a:r>
            <a:r>
              <a:rPr lang="ru-RU">
                <a:solidFill>
                  <a:schemeClr val="tx1"/>
                </a:solidFill>
                <a:latin typeface="Times New Roman" panose="02020603050405020304" pitchFamily="18" charset="0"/>
              </a:rPr>
              <a:t>едагогами наше</a:t>
            </a:r>
            <a:r>
              <a:rPr lang="ru-RU" sz="2000">
                <a:solidFill>
                  <a:schemeClr val="tx1"/>
                </a:solidFill>
                <a:latin typeface="Times New Roman" panose="02020603050405020304" pitchFamily="18" charset="0"/>
              </a:rPr>
              <a:t>й</a:t>
            </a:r>
            <a:r>
              <a:rPr lang="ru-RU">
                <a:solidFill>
                  <a:schemeClr val="tx1"/>
                </a:solidFill>
                <a:latin typeface="Arial" panose="020B0604020202020204" pitchFamily="34" charset="0"/>
              </a:rPr>
              <a:t>	</a:t>
            </a:r>
            <a:r>
              <a:rPr lang="ru-RU">
                <a:solidFill>
                  <a:schemeClr val="tx1"/>
                </a:solidFill>
                <a:latin typeface="Times New Roman" panose="02020603050405020304" pitchFamily="18" charset="0"/>
              </a:rPr>
              <a:t> дошкольной организации  ведутся поиски, направленные на превращение образовательного процесса в детском саду в живое, заинтересованное общение ребёнка с взрослыми и сверстниками в разных видах детской деятельности, среди которых главенствует игра. </a:t>
            </a:r>
          </a:p>
          <a:p>
            <a:pPr algn="just" eaLnBrk="1" hangingPunct="1">
              <a:buFont typeface="Wingdings" panose="05000000000000000000" pitchFamily="2" charset="2"/>
              <a:buNone/>
            </a:pPr>
            <a:r>
              <a:rPr lang="ru-RU">
                <a:solidFill>
                  <a:schemeClr val="tx1"/>
                </a:solidFill>
                <a:latin typeface="Times New Roman" panose="02020603050405020304" pitchFamily="18" charset="0"/>
              </a:rPr>
              <a:t>         </a:t>
            </a:r>
            <a:r>
              <a:rPr lang="ru-RU" b="1">
                <a:solidFill>
                  <a:schemeClr val="tx1"/>
                </a:solidFill>
                <a:latin typeface="Times New Roman" panose="02020603050405020304" pitchFamily="18" charset="0"/>
              </a:rPr>
              <a:t>Н</a:t>
            </a:r>
            <a:r>
              <a:rPr lang="ru-RU">
                <a:solidFill>
                  <a:schemeClr val="tx1"/>
                </a:solidFill>
                <a:latin typeface="Times New Roman" panose="02020603050405020304" pitchFamily="18" charset="0"/>
              </a:rPr>
              <a:t>о созданная развивающая среда в ДОО отвечает лишь некоторым пунктам Федерального государственного образовательного стандарта и не всегда учитываются психолого-педагогические принципы её построения.</a:t>
            </a:r>
          </a:p>
          <a:p>
            <a:pPr algn="just" eaLnBrk="1" hangingPunct="1">
              <a:buFont typeface="Wingdings" panose="05000000000000000000" pitchFamily="2" charset="2"/>
              <a:buNone/>
            </a:pPr>
            <a:r>
              <a:rPr lang="ru-RU">
                <a:solidFill>
                  <a:schemeClr val="tx1"/>
                </a:solidFill>
                <a:latin typeface="Times New Roman" panose="02020603050405020304" pitchFamily="18" charset="0"/>
              </a:rPr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3262133727"/>
      </p:ext>
    </p:extLst>
  </p:cSld>
  <p:clrMapOvr>
    <a:masterClrMapping/>
  </p:clrMapOvr>
  <p:transition spd="slow" advTm="11146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92313" y="692151"/>
            <a:ext cx="7467600" cy="720725"/>
          </a:xfrm>
          <a:extLst/>
        </p:spPr>
        <p:txBody>
          <a:bodyPr rtlCol="0">
            <a:normAutofit fontScale="90000"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Проблема</a:t>
            </a:r>
            <a:b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3" name="Rectangle 3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algn="just">
              <a:lnSpc>
                <a:spcPct val="150000"/>
              </a:lnSpc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</a:rPr>
              <a:t>        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Несоответствие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предметно-пространственной среды образовательного учреждения уровню современных требований, включающих ребёнка в культуру современного общества с самого раннего детства, предоставляющей ему свободу выбора деятельности, самостоятельному поиску информации, места её осуществления, орудий и партнёров.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237190"/>
      </p:ext>
    </p:extLst>
  </p:cSld>
  <p:clrMapOvr>
    <a:masterClrMapping/>
  </p:clrMapOvr>
  <p:transition spd="slow" advTm="10121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7" name="Rectangle 3"/>
          <p:cNvSpPr>
            <a:spLocks noGrp="1"/>
          </p:cNvSpPr>
          <p:nvPr>
            <p:ph idx="1"/>
          </p:nvPr>
        </p:nvSpPr>
        <p:spPr>
          <a:xfrm>
            <a:off x="1992313" y="333376"/>
            <a:ext cx="7467600" cy="6069013"/>
          </a:xfrm>
        </p:spPr>
        <p:txBody>
          <a:bodyPr rtlCol="0">
            <a:normAutofit/>
          </a:bodyPr>
          <a:lstStyle/>
          <a:p>
            <a:pPr marL="457200" indent="-457200" algn="just">
              <a:buNone/>
              <a:defRPr/>
            </a:pPr>
            <a:endParaRPr lang="ru-RU" b="1" dirty="0">
              <a:latin typeface="Times New Roman" panose="02020603050405020304" pitchFamily="18" charset="0"/>
            </a:endParaRPr>
          </a:p>
          <a:p>
            <a:pPr marL="457200" indent="-457200" algn="just">
              <a:buNone/>
              <a:defRPr/>
            </a:pPr>
            <a:r>
              <a:rPr lang="ru-RU" b="1" dirty="0">
                <a:latin typeface="Times New Roman" panose="02020603050405020304" pitchFamily="18" charset="0"/>
              </a:rPr>
              <a:t>Цель:</a:t>
            </a:r>
            <a:r>
              <a:rPr lang="ru-RU" dirty="0">
                <a:latin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создать условия для развития творческой активности детей в театральной деятельности, обеспечить условия взаимосвязи с другими видами деятельности в целостном педагогическом процессе. 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457200" indent="-457200" algn="just">
              <a:buNone/>
              <a:defRPr/>
            </a:pPr>
            <a:endParaRPr lang="ru-RU" b="1" dirty="0">
              <a:latin typeface="Times New Roman" panose="02020603050405020304" pitchFamily="18" charset="0"/>
            </a:endParaRPr>
          </a:p>
          <a:p>
            <a:pPr marL="457200" indent="-457200" algn="just">
              <a:buNone/>
              <a:defRPr/>
            </a:pPr>
            <a:r>
              <a:rPr lang="ru-RU" b="1" dirty="0">
                <a:latin typeface="Times New Roman" panose="02020603050405020304" pitchFamily="18" charset="0"/>
              </a:rPr>
              <a:t>Задачи:</a:t>
            </a:r>
            <a:endParaRPr lang="ru-RU" dirty="0">
              <a:latin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AutoNum type="arabicPeriod"/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Развивать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эмоциональность и выразительность речи у дошкольников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  <a:p>
            <a:pPr marL="457200" indent="-457200" algn="just">
              <a:buFont typeface="Wingdings" panose="05000000000000000000" pitchFamily="2" charset="2"/>
              <a:buAutoNum type="arabicPeriod"/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Способствовать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формированию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эстетического вкуса.</a:t>
            </a:r>
          </a:p>
          <a:p>
            <a:pPr marL="457200" indent="-457200" algn="just">
              <a:buFont typeface="Wingdings" panose="05000000000000000000" pitchFamily="2" charset="2"/>
              <a:buAutoNum type="arabicPeriod"/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Обеспечить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</a:rPr>
              <a:t>взаимосвязь с другими видами деятельности: изобразительной, музыкальной, художественной литературой.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pPr marL="0" indent="0" algn="just">
              <a:buNone/>
              <a:defRPr/>
            </a:pPr>
            <a:endParaRPr lang="ru-RU" dirty="0">
              <a:latin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AutoNum type="arabicPeriod"/>
              <a:defRPr/>
            </a:pPr>
            <a:endParaRPr lang="ru-RU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294439"/>
      </p:ext>
    </p:extLst>
  </p:cSld>
  <p:clrMapOvr>
    <a:masterClrMapping/>
  </p:clrMapOvr>
  <p:transition spd="slow" advTm="11148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135188" y="404813"/>
            <a:ext cx="7467600" cy="849312"/>
          </a:xfrm>
        </p:spPr>
        <p:txBody>
          <a:bodyPr/>
          <a:lstStyle/>
          <a:p>
            <a:pPr algn="ctr" eaLnBrk="1" hangingPunct="1"/>
            <a:r>
              <a:rPr lang="ru-RU" sz="2800" b="1">
                <a:solidFill>
                  <a:schemeClr val="tx1"/>
                </a:solidFill>
                <a:latin typeface="Times New Roman" panose="02020603050405020304" pitchFamily="18" charset="0"/>
              </a:rPr>
              <a:t>Ожидаемые результаты</a:t>
            </a:r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>
          <a:xfrm>
            <a:off x="1992313" y="1628776"/>
            <a:ext cx="7467600" cy="4873625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Обогатится   опыт  творческой деятельности дошкольников.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появится интерес к театрализованной игре, обогатится содержание игр, а также диапазон сюжетов и ролей.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сформируются представленье о правилах поведения в театре. </a:t>
            </a:r>
          </a:p>
          <a:p>
            <a:pPr algn="just" eaLnBrk="1" hangingPunct="1">
              <a:lnSpc>
                <a:spcPct val="90000"/>
              </a:lnSpc>
            </a:pPr>
            <a:r>
              <a:rPr lang="ru-RU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Повысится культурный уровень, эмоциональность и выразительность речи у дошкольников. </a:t>
            </a:r>
          </a:p>
        </p:txBody>
      </p:sp>
    </p:spTree>
    <p:extLst>
      <p:ext uri="{BB962C8B-B14F-4D97-AF65-F5344CB8AC3E}">
        <p14:creationId xmlns:p14="http://schemas.microsoft.com/office/powerpoint/2010/main" val="1796685962"/>
      </p:ext>
    </p:extLst>
  </p:cSld>
  <p:clrMapOvr>
    <a:masterClrMapping/>
  </p:clrMapOvr>
  <p:transition spd="slow" advTm="10041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Заголовок 1"/>
          <p:cNvSpPr>
            <a:spLocks noGrp="1"/>
          </p:cNvSpPr>
          <p:nvPr>
            <p:ph type="title"/>
          </p:nvPr>
        </p:nvSpPr>
        <p:spPr>
          <a:xfrm>
            <a:off x="2133601" y="333376"/>
            <a:ext cx="6348413" cy="1597025"/>
          </a:xfrm>
        </p:spPr>
        <p:txBody>
          <a:bodyPr/>
          <a:lstStyle/>
          <a:p>
            <a:pPr algn="ctr" eaLnBrk="1" hangingPunct="1"/>
            <a:r>
              <a:rPr lang="ru-RU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Разностороннее развитие  детей дошкольного возраста в театрализованной        деятельности</a:t>
            </a:r>
          </a:p>
        </p:txBody>
      </p:sp>
      <p:sp>
        <p:nvSpPr>
          <p:cNvPr id="104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graphicFrame>
        <p:nvGraphicFramePr>
          <p:cNvPr id="2" name="Схема 1"/>
          <p:cNvGraphicFramePr/>
          <p:nvPr/>
        </p:nvGraphicFramePr>
        <p:xfrm>
          <a:off x="839788" y="1585913"/>
          <a:ext cx="8839201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Овал 4"/>
          <p:cNvSpPr/>
          <p:nvPr/>
        </p:nvSpPr>
        <p:spPr>
          <a:xfrm>
            <a:off x="7608888" y="1484314"/>
            <a:ext cx="2374900" cy="19446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ТВОРЧЕСКАЯ ЛИЧНОСТЬ</a:t>
            </a:r>
          </a:p>
        </p:txBody>
      </p:sp>
      <p:sp>
        <p:nvSpPr>
          <p:cNvPr id="6" name="Овал 5"/>
          <p:cNvSpPr/>
          <p:nvPr/>
        </p:nvSpPr>
        <p:spPr>
          <a:xfrm>
            <a:off x="2495551" y="1412876"/>
            <a:ext cx="5400675" cy="5184775"/>
          </a:xfrm>
          <a:prstGeom prst="ellipse">
            <a:avLst/>
          </a:prstGeom>
          <a:noFill/>
          <a:ln w="5715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8992994">
            <a:off x="7699375" y="3636963"/>
            <a:ext cx="1187450" cy="5762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644134"/>
      </p:ext>
    </p:extLst>
  </p:cSld>
  <p:clrMapOvr>
    <a:masterClrMapping/>
  </p:clrMapOvr>
  <p:transition spd="slow" advTm="11068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extLst/>
        </p:spPr>
        <p:txBody>
          <a:bodyPr rtlCol="0">
            <a:normAutofit fontScale="90000"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</a:rPr>
              <a:t>Работа по театрализованной деятельности включает в себя следующие блоки: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>
          <a:xfrm>
            <a:off x="1981200" y="2565401"/>
            <a:ext cx="7467600" cy="3908425"/>
          </a:xfrm>
        </p:spPr>
        <p:txBody>
          <a:bodyPr/>
          <a:lstStyle/>
          <a:p>
            <a:pPr algn="just" eaLnBrk="1" hangingPunct="1"/>
            <a:r>
              <a:rPr lang="ru-RU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блок: «Мы – дружные ребята»</a:t>
            </a:r>
          </a:p>
          <a:p>
            <a:pPr algn="just" eaLnBrk="1" hangingPunct="1"/>
            <a:r>
              <a:rPr lang="ru-RU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блок: «Ритмопластика»</a:t>
            </a:r>
          </a:p>
          <a:p>
            <a:pPr algn="just" eaLnBrk="1" hangingPunct="1"/>
            <a:r>
              <a:rPr lang="ru-RU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блок: «Культура и техника речи»</a:t>
            </a:r>
          </a:p>
          <a:p>
            <a:pPr algn="just" eaLnBrk="1" hangingPunct="1"/>
            <a:r>
              <a:rPr lang="ru-RU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блок: «Основы театральной культуры»</a:t>
            </a:r>
          </a:p>
          <a:p>
            <a:pPr algn="just" eaLnBrk="1" hangingPunct="1"/>
            <a:r>
              <a:rPr lang="ru-RU" sz="2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блок: «Работа над спектаклем»</a:t>
            </a:r>
          </a:p>
          <a:p>
            <a:pPr algn="just" eaLnBrk="1" hangingPunct="1">
              <a:buFont typeface="Wingdings" panose="05000000000000000000" pitchFamily="2" charset="2"/>
              <a:buNone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2338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</TotalTime>
  <Words>509</Words>
  <Application>Microsoft Office PowerPoint</Application>
  <PresentationFormat>Широкоэкранный</PresentationFormat>
  <Paragraphs>80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Tahoma</vt:lpstr>
      <vt:lpstr>Times New Roman</vt:lpstr>
      <vt:lpstr>Trebuchet MS</vt:lpstr>
      <vt:lpstr>Wingdings</vt:lpstr>
      <vt:lpstr>Wingdings 3</vt:lpstr>
      <vt:lpstr>Грань</vt:lpstr>
      <vt:lpstr>Презентация PowerPoint</vt:lpstr>
      <vt:lpstr>Актуальность</vt:lpstr>
      <vt:lpstr>Обоснование темы</vt:lpstr>
      <vt:lpstr>Противоречия </vt:lpstr>
      <vt:lpstr>Проблема </vt:lpstr>
      <vt:lpstr>Презентация PowerPoint</vt:lpstr>
      <vt:lpstr>Ожидаемые результаты</vt:lpstr>
      <vt:lpstr>Разностороннее развитие  детей дошкольного возраста в театрализованной        деятельности</vt:lpstr>
      <vt:lpstr>Работа по театрализованной деятельности включает в себя следующие блоки:</vt:lpstr>
      <vt:lpstr>Принципы организации и оформления развивающей предметно-пространственной среды театральной студии</vt:lpstr>
      <vt:lpstr>                      Заключение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Валерия Сидоренко</dc:creator>
  <cp:lastModifiedBy>Валерия Сидоренко</cp:lastModifiedBy>
  <cp:revision>2</cp:revision>
  <dcterms:created xsi:type="dcterms:W3CDTF">2015-02-24T15:42:37Z</dcterms:created>
  <dcterms:modified xsi:type="dcterms:W3CDTF">2015-02-24T15:48:14Z</dcterms:modified>
</cp:coreProperties>
</file>