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9" r:id="rId4"/>
    <p:sldId id="260" r:id="rId5"/>
    <p:sldId id="261" r:id="rId6"/>
    <p:sldId id="262" r:id="rId7"/>
    <p:sldId id="263" r:id="rId8"/>
    <p:sldId id="270" r:id="rId9"/>
    <p:sldId id="274" r:id="rId10"/>
    <p:sldId id="275" r:id="rId11"/>
    <p:sldId id="278" r:id="rId12"/>
    <p:sldId id="264" r:id="rId13"/>
    <p:sldId id="271" r:id="rId14"/>
    <p:sldId id="279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E8491-E1E2-4777-A684-4AE4277BA449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9B833-3328-4219-993F-1B017BB3B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text.ru/rd/aHR0cDovL2ZiLnJ1L2FydGljbGUvMTM1MDc1L3BlY2h2b3JrLWJlei1pZ29sa2ktbWFzdGVyLWtsYXNzLWRseWEtbmFjaGluYXl1c2NoaWgtdWNoaW1zeWEtdGVobmlrZS1raW51c2F5Z2E=" TargetMode="External"/><Relationship Id="rId13" Type="http://schemas.openxmlformats.org/officeDocument/2006/relationships/hyperlink" Target="http://text.ru/rd/aHR0cDovLzEyc2hrb2xhLnNhbW9tdS5ydS9wYWdlNTAucGhw" TargetMode="External"/><Relationship Id="rId3" Type="http://schemas.openxmlformats.org/officeDocument/2006/relationships/hyperlink" Target="http://text.ru/rd/aHR0cDovL3d3dy4yMjAtdm9sdHMucnUvaW5kZXgucGhwLzEwNy1mZ29zLzgxLTctcmV6dWx0YXR5LW9zdm9lbml5YS1vc25vdm5vai1vYnJhem92YXRlbG5vai1wcm9ncmFtbXk=" TargetMode="External"/><Relationship Id="rId7" Type="http://schemas.openxmlformats.org/officeDocument/2006/relationships/hyperlink" Target="http://text.ru/rd/aHR0cDovL211bGlnZW4ucnUvaG9iYnkvNjgtcGVjaHZvcmsuaHRtbA==" TargetMode="External"/><Relationship Id="rId12" Type="http://schemas.openxmlformats.org/officeDocument/2006/relationships/hyperlink" Target="http://text.ru/rd/aHR0cDovL2Zlc3RpdmFsLjFzZXB0ZW1iZXIucnUvYXJ0aWNsZXMvNjAzMjQwLw==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text.ru/rd/aHR0cDovL3d3dy5vcmVuaXBrLnJ1L3Jtb18yMDEyL3Jtby1wcmVkLTIwMTIvMmdlby8yZ2VvNi5odG0=" TargetMode="External"/><Relationship Id="rId11" Type="http://schemas.openxmlformats.org/officeDocument/2006/relationships/hyperlink" Target="http://text.ru/rd/aHR0cDovL25zcG9ydGFsLnJ1L25hY2hhbG5heWEtc2hrb2xhL29ic2hjaGVwZWRhZ29naWNoZXNraWUtdGVraG5vbG9naWkvMjAxMS8xMS8yMS9kZXlhdGVsbm9zdC11Y2hpdGVseWEtcG8=" TargetMode="External"/><Relationship Id="rId5" Type="http://schemas.openxmlformats.org/officeDocument/2006/relationships/hyperlink" Target="http://text.ru/rd/aHR0cDovL2VpZG9zLWluc3RpdHV0ZS5ydS9qb3VybmFsLzIwMTIvMDgyOS0wNS5odG0=" TargetMode="External"/><Relationship Id="rId10" Type="http://schemas.openxmlformats.org/officeDocument/2006/relationships/hyperlink" Target="http://text.ru/rd/aHR0cDovL3d3dy5oYW5kLXdvcmsuaW5mby9hZHZlcnRzLzE3LXBvZGFya2kvMTU3MjMta2FydGlueS12LXRla2huaWtlLWtpbnVzYWpnYQ==" TargetMode="External"/><Relationship Id="rId4" Type="http://schemas.openxmlformats.org/officeDocument/2006/relationships/hyperlink" Target="http://text.ru/rd/aHR0cDovL21vdXNvaDJlbmdsaXNoLnVtaS5ydS9mZ29zLw==" TargetMode="External"/><Relationship Id="rId9" Type="http://schemas.openxmlformats.org/officeDocument/2006/relationships/hyperlink" Target="http://text.ru/rd/aHR0cDovL3J1Lndpa2lwZWRpYS5vcmcvd2lraS/QmtC40L3Rg9GB0LDQudCz0LA=" TargetMode="External"/><Relationship Id="rId14" Type="http://schemas.openxmlformats.org/officeDocument/2006/relationships/hyperlink" Target="http://text.ru/rd/aHR0cDovL2xlc3l1c2hhLnJ1L3Bvc3QzMjI1NDI5OTM=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F%D0%BF%D0%BE%D0%BD%D1%81%D0%BA%D0%B8%D0%B9_%D1%8F%D0%B7%D1%8B%D0%BA" TargetMode="External"/><Relationship Id="rId7" Type="http://schemas.openxmlformats.org/officeDocument/2006/relationships/hyperlink" Target="https://ru.wikipedia.org/wiki/%D0%9A%D0%BB%D0%B5%D0%B9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F%D0%B5%D0%BD%D0%BE%D0%BF%D0%BB%D0%B0%D1%81%D1%82" TargetMode="External"/><Relationship Id="rId5" Type="http://schemas.openxmlformats.org/officeDocument/2006/relationships/hyperlink" Target="https://ru.wikipedia.org/wiki/%D0%A2%D0%BA%D0%B0%D0%BD%D1%8C" TargetMode="External"/><Relationship Id="rId4" Type="http://schemas.openxmlformats.org/officeDocument/2006/relationships/hyperlink" Target="https://ru.wikipedia.org/wiki/%D0%9C%D0%BE%D0%B7%D0%B0%D0%B8%D0%BA%D0%B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844824"/>
            <a:ext cx="849694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Тема: </a:t>
            </a:r>
            <a:r>
              <a:rPr lang="ru-RU" sz="40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«Знакомство с техникой </a:t>
            </a:r>
            <a:r>
              <a:rPr lang="ru-RU" sz="4000" b="1" dirty="0" err="1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Кинусайга</a:t>
            </a:r>
            <a:r>
              <a:rPr lang="ru-RU" sz="40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»</a:t>
            </a:r>
            <a:endParaRPr lang="ru-RU" sz="4000" b="1" dirty="0">
              <a:ln w="1905"/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5536" y="4080555"/>
            <a:ext cx="828092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Разработала: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Журук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Ирина Михайловна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Должность: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технологии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работы: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образовательное учреждение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основная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общеобразовательная школа № 17 г. Канска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Материал рассчитан  на возраст 11-14 лет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2015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568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WI2OGMtN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404664"/>
            <a:ext cx="6108456" cy="619503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568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79eb38555755942e06a6494cf98f263d_m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1" y="260648"/>
            <a:ext cx="4731216" cy="4752528"/>
          </a:xfrm>
          <a:prstGeom prst="rect">
            <a:avLst/>
          </a:prstGeom>
        </p:spPr>
      </p:pic>
      <p:pic>
        <p:nvPicPr>
          <p:cNvPr id="6" name="Рисунок 5" descr="77268109_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79874" y="1988840"/>
            <a:ext cx="3928576" cy="46531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0"/>
            <a:ext cx="6048672" cy="81253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Этапы выполнения работы. 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будущей лоскутной картины рисуем на бумаге, затем копируем (переносим) на пенопласт. (личностные, регулятивные, коммуникативные)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Затем раскрашиваем – каждый фрагмент определенным цветом. Эти фрагменты нумеруются. Выбираем ткань для каждого фрагмента  в зависимости от зарисовки (личностные, познавательные, коммуникативные)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Разрезаем рисунок на фрагменты. На пенопласте по контуру рисунка канцелярским ножом  или острым предметом прорезаем линии, стараясь прорезать пенопласт до середины его толщины. (регулятивные)</a:t>
            </a:r>
          </a:p>
          <a:p>
            <a:pPr marL="360000" algn="just"/>
            <a:endParaRPr lang="ru-RU" sz="2000" dirty="0" smtClean="0"/>
          </a:p>
          <a:p>
            <a:pPr marL="360000" algn="just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1456_056cd3a39b9af61b3943d49cf9f4e179.jp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332656"/>
            <a:ext cx="2195736" cy="3141053"/>
          </a:xfrm>
          <a:prstGeom prst="rect">
            <a:avLst/>
          </a:prstGeom>
        </p:spPr>
      </p:pic>
      <p:pic>
        <p:nvPicPr>
          <p:cNvPr id="8" name="Рисунок 7" descr="11456_736e11373c9c7e20e8bc339b014b954b.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4581128"/>
            <a:ext cx="2592725" cy="194558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568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11456_4c0ee535492de88c70281938b165648a.jp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165894"/>
            <a:ext cx="2448272" cy="191467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3528" y="476672"/>
            <a:ext cx="82809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Обводим бумажный шаблон на ткань и добавляем припуски к каждой стороне по 4 мм., которые далее будут заправляться в прорези сделанные в пенопласте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соответствии с рисунком во все прорези вставляем заготовки из ткани. (Аккуратно пилкой для ногтей заправляем ткань в подготовленные прорези).</a:t>
            </a:r>
          </a:p>
          <a:p>
            <a:endParaRPr lang="ru-RU" dirty="0"/>
          </a:p>
        </p:txBody>
      </p:sp>
      <p:pic>
        <p:nvPicPr>
          <p:cNvPr id="13" name="Рисунок 12" descr="11456_f1020c3220933ee436083f90b0e094bb.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4597949"/>
            <a:ext cx="2520280" cy="1891218"/>
          </a:xfrm>
          <a:prstGeom prst="rect">
            <a:avLst/>
          </a:prstGeom>
        </p:spPr>
      </p:pic>
      <p:pic>
        <p:nvPicPr>
          <p:cNvPr id="14" name="Рисунок 13" descr="11456_7a8ee5b90dc99bb3cac9f550252d8d1b.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3230042"/>
            <a:ext cx="2376264" cy="3285763"/>
          </a:xfrm>
          <a:prstGeom prst="rect">
            <a:avLst/>
          </a:prstGeom>
        </p:spPr>
      </p:pic>
      <p:pic>
        <p:nvPicPr>
          <p:cNvPr id="15" name="Рисунок 14" descr="11456_b7dd8348094bef56f0c0034d089e3375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2348880"/>
            <a:ext cx="2897684" cy="42345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27384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568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9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568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476672"/>
            <a:ext cx="7992888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используемых источников:</a:t>
            </a:r>
            <a:endParaRPr kumimoji="0" lang="en-US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www.220-volts.ru/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index.php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/107-fgos/81-7-rezultaty...zovatelnoj-programmy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mousoh2english.umi.ru/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fgos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/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eidos-institute.ru/journal/2012/0829-05.htm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www.orenipk.ru/rmo_2012/rmo-pred-2012/2geo/2geo6.htm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muligen.ru/hobby/68-pechvork.html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fb.ru/article/135075/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pechvork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bez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igolki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-master-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kl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...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ya-tehnike-kinusayga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9"/>
              </a:rPr>
              <a:t>ru.wikipedia.org/wiki/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9"/>
              </a:rPr>
              <a:t>Кинусайга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www.hand-work.info/adverts/17-podarki/15723-kartin...v-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tekhnike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-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kinusajga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nsportal.ru/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nachalnaya-shkola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obshchepedagogichesk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...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telnost-uchitelya-po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2"/>
              </a:rPr>
              <a:t>festival.1september.ru/articles/603240/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12shkola.samomu.ru/page50.php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lesyusha.ru/post322542993</a:t>
            </a:r>
            <a:endParaRPr kumimoji="0" lang="en-US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0" y="764704"/>
            <a:ext cx="792088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Тип урока: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Усвоение новых знаний.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Форма урока: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Комбинированный урок.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медиапроектор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экран, презентация, набор инструментов и материала для творческой работы.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Познакомить учащихся с технологией изготовления аппликации на пенопласте, сформировать УУД через данную технику.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352928" cy="58631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ts val="1800"/>
              </a:lnSpc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cap="none" spc="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Задачи:</a:t>
            </a:r>
          </a:p>
          <a:p>
            <a:pPr marL="742950" indent="-7429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Образовательные: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3600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Освоение правил техники безопасности при работе с режущими и колющими инструментами; </a:t>
            </a:r>
          </a:p>
          <a:p>
            <a:pPr marL="457200" indent="-3600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Совершенствование умений и навыков работы  с тканью, выкройкой, пенопластовой основой.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 startAt="2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Развивающие: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умений формировать свою точку зрения: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умений анализировать возникшую ситуацию;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умений применять новые знания на практике;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умений опираться на уже полученные знания раннее и опыт;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умений индивидуальной работы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 startAt="3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Воспитательные: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Воспитание осторожности с принадлежностями;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Воспитание сознательной дисциплины, познавательной деятельности и сотрудничества  в классе.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116632"/>
            <a:ext cx="8496944" cy="65248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Планируемые результаты:</a:t>
            </a:r>
          </a:p>
          <a:p>
            <a:pPr algn="ctr"/>
            <a:endParaRPr lang="ru-RU" sz="1000" b="1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Личностные:</a:t>
            </a:r>
          </a:p>
          <a:p>
            <a:pPr marL="457200" indent="-457200" algn="just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готовности и способности обучающихся к саморазвитию и самообразованию на основе мотивации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обучению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познанию,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осознанному выбору и построению дальнейшей индивидуальной траектории образования;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осознанного, уважительного и доброжелательного отношения к другому человеку, его мнению, мировоззрению; 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коммуникативной компетентности в общении и сотрудничестве со сверстниками в процессе деятельности.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Предметные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Расширение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систематизация знаний о мировой культуре и творчестве, осознание взаимосвязи культур;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знаний, основанных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межпредметных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связях: технология - история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навыков работы с режущими инструментами, выкройкой, клеем, пенопластовой основой.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764704"/>
            <a:ext cx="820891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  Умение самостоятельно определять цели, ставить и формулировать для себя новые задачи в учебе и познавательной деятельности, развивать мотивы и интересы соей познавательной деятельности; 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 самостоятельно планировать пути достижения целей, в том числе альтернативные, осознанно выбирать наиболее эффективные способы решения задач; 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 соотносить свои действия с планируемыми результатами, осуществлять контроль своей деятельности в процессе достижения результата, определять способы действий в рамках в рамках предложенных условий и требований; 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 определять понятия, создавать обобщения и делать выводы; </a:t>
            </a:r>
          </a:p>
          <a:p>
            <a:pPr marL="457200" indent="-4572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 организовывать учебное сотрудничество с учителем и сверстниками, работать индивидуально.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692696"/>
            <a:ext cx="820891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Формируемые УУД: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Личностные: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Мотивация,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оценивание усваиваемого содержания, исходя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социальных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личностных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ценностей.</a:t>
            </a:r>
          </a:p>
          <a:p>
            <a:pPr marL="457200" indent="-457200"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  Коммуникативные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Участвовать в диалоге, в общей беседе.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Регулятивные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Понимать задачу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действовать по плану и планировать свои учебные действия; контролировать процесс и результаты деятельности, оценивать свои достижения.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Познавательные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Искать, получать и использовать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осознавать познавательную задачу; слушать, извлекать нужную информацию, соотносить ее с имеющимися знаниями, опытом.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764704"/>
            <a:ext cx="8136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 урока: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Организационно-мотивационная часть урока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(личностные, коммуникативные, регулятивные)</a:t>
            </a:r>
          </a:p>
          <a:p>
            <a:pPr marL="457200" indent="-457200" algn="just">
              <a:buAutoNum type="arabicPeriod"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(личностные, коммуникативные, регулятивные, познавательные)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История возникновения техники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Кинусайга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и особенности ее изготовления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(личностные, коммуникативные, регулятивные, познавательные)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 startAt="4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Практическая часть урока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(личностные, коммуникативные, регулятивные, познавательные)</a:t>
            </a:r>
          </a:p>
          <a:p>
            <a:pPr marL="457200" indent="-45720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Рефлексия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457200" indent="-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(личностные, коммуникативные, регулятивные, познавательные)</a:t>
            </a:r>
            <a:r>
              <a:rPr lang="ru-RU" dirty="0"/>
              <a:t>	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568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http://ped-kopilka.ru/upload/blogs/11456_b7dd8348094bef56f0c0034d089e3375.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980728"/>
            <a:ext cx="7848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Кинусайга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 tooltip="Японский язык"/>
              </a:rPr>
              <a:t>яп.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en-US" sz="2800" i="0" dirty="0" smtClean="0">
                <a:latin typeface="Times New Roman" pitchFamily="18" charset="0"/>
                <a:cs typeface="Times New Roman" pitchFamily="18" charset="0"/>
              </a:rPr>
              <a:t>絹彩画</a:t>
            </a:r>
            <a:r>
              <a:rPr lang="en-US" altLang="ja-JP" sz="2800" dirty="0" smtClean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разновидность любительского искусства, создание художественных изделий (подобия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 tooltip="Мозаика"/>
              </a:rPr>
              <a:t>мозаики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из разноцветных кусочков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5" tooltip="Ткань"/>
              </a:rPr>
              <a:t>ткани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В качестве основы берётся лист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6" tooltip="Пенопласт"/>
              </a:rPr>
              <a:t>пенопласта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или другого эластичного материала. В основе прорезаются контурные линии. Края кусочков ткани, вырезанных должным образом, заталкиваются в контурные прорези.     Эластичность основы обеспечивает удерживание кусочков ткани, поэтому их не сшивают (хотя может использоваться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7" tooltip="Клей"/>
              </a:rPr>
              <a:t>клей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3_html_5ce626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5689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00YTBjL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332656"/>
            <a:ext cx="6120680" cy="61206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794</Words>
  <Application>Microsoft Office PowerPoint</Application>
  <PresentationFormat>Экран (4:3)</PresentationFormat>
  <Paragraphs>101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39</cp:revision>
  <dcterms:created xsi:type="dcterms:W3CDTF">2015-02-08T14:34:11Z</dcterms:created>
  <dcterms:modified xsi:type="dcterms:W3CDTF">2015-04-03T15:07:24Z</dcterms:modified>
</cp:coreProperties>
</file>