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6" r:id="rId4"/>
    <p:sldId id="275" r:id="rId5"/>
    <p:sldId id="278" r:id="rId6"/>
    <p:sldId id="260" r:id="rId7"/>
    <p:sldId id="257" r:id="rId8"/>
    <p:sldId id="261" r:id="rId9"/>
    <p:sldId id="270" r:id="rId10"/>
    <p:sldId id="262" r:id="rId11"/>
    <p:sldId id="263" r:id="rId12"/>
    <p:sldId id="264" r:id="rId13"/>
    <p:sldId id="274" r:id="rId14"/>
    <p:sldId id="266" r:id="rId15"/>
    <p:sldId id="279" r:id="rId16"/>
    <p:sldId id="267" r:id="rId17"/>
    <p:sldId id="28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13A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neposed.net/kids-literature/zagadki/zagadki-pro-vselennuyu/zagadki-pro-planety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oshvozrast.ru/konspekt/komplex26.ht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</a:rPr>
              <a:t>Солнечная система</a:t>
            </a:r>
            <a:endParaRPr lang="ru-RU" sz="6600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3929066"/>
            <a:ext cx="7858180" cy="2357454"/>
          </a:xfrm>
        </p:spPr>
        <p:txBody>
          <a:bodyPr>
            <a:normAutofit lnSpcReduction="10000"/>
          </a:bodyPr>
          <a:lstStyle/>
          <a:p>
            <a:r>
              <a:rPr lang="ru-RU" sz="2800" i="1" dirty="0" err="1" smtClean="0">
                <a:solidFill>
                  <a:schemeClr val="tx1"/>
                </a:solidFill>
              </a:rPr>
              <a:t>Сердцева</a:t>
            </a:r>
            <a:r>
              <a:rPr lang="ru-RU" sz="2800" i="1" dirty="0" smtClean="0">
                <a:solidFill>
                  <a:schemeClr val="tx1"/>
                </a:solidFill>
              </a:rPr>
              <a:t> Елена Георгиевна</a:t>
            </a:r>
          </a:p>
          <a:p>
            <a:r>
              <a:rPr lang="ru-RU" sz="2800" i="1" dirty="0" smtClean="0">
                <a:solidFill>
                  <a:schemeClr val="tx1"/>
                </a:solidFill>
              </a:rPr>
              <a:t>Воспитатель</a:t>
            </a:r>
          </a:p>
          <a:p>
            <a:r>
              <a:rPr lang="ru-RU" sz="2800" i="1" dirty="0" smtClean="0">
                <a:solidFill>
                  <a:schemeClr val="tx1"/>
                </a:solidFill>
              </a:rPr>
              <a:t>МБОУ «</a:t>
            </a:r>
            <a:r>
              <a:rPr lang="ru-RU" sz="2800" i="1" dirty="0" err="1" smtClean="0">
                <a:solidFill>
                  <a:schemeClr val="tx1"/>
                </a:solidFill>
              </a:rPr>
              <a:t>Шалакушская</a:t>
            </a:r>
            <a:r>
              <a:rPr lang="ru-RU" sz="2800" i="1" dirty="0" smtClean="0">
                <a:solidFill>
                  <a:schemeClr val="tx1"/>
                </a:solidFill>
              </a:rPr>
              <a:t> СОШ»</a:t>
            </a:r>
          </a:p>
          <a:p>
            <a:r>
              <a:rPr lang="ru-RU" sz="2800" i="1" dirty="0" smtClean="0">
                <a:solidFill>
                  <a:schemeClr val="tx1"/>
                </a:solidFill>
              </a:rPr>
              <a:t>структурное подразделение «</a:t>
            </a:r>
            <a:r>
              <a:rPr lang="ru-RU" sz="2800" i="1" dirty="0" err="1" smtClean="0">
                <a:solidFill>
                  <a:schemeClr val="tx1"/>
                </a:solidFill>
              </a:rPr>
              <a:t>Шалакушский</a:t>
            </a:r>
            <a:r>
              <a:rPr lang="ru-RU" sz="2800" i="1" dirty="0" smtClean="0">
                <a:solidFill>
                  <a:schemeClr val="tx1"/>
                </a:solidFill>
              </a:rPr>
              <a:t> детский сад»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714356"/>
            <a:ext cx="915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Международный творческий конкурс «Таинственный космос»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3306" y="273050"/>
            <a:ext cx="4857784" cy="655620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Марс</a:t>
            </a:r>
            <a:br>
              <a:rPr lang="ru-RU" sz="2400" b="1" i="1" dirty="0" smtClean="0">
                <a:solidFill>
                  <a:srgbClr val="002060"/>
                </a:solidFill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half" idx="2"/>
          </p:nvPr>
        </p:nvSpPr>
        <p:spPr>
          <a:xfrm>
            <a:off x="214282" y="571480"/>
            <a:ext cx="8929718" cy="6286520"/>
          </a:xfrm>
        </p:spPr>
        <p:txBody>
          <a:bodyPr>
            <a:normAutofit/>
          </a:bodyPr>
          <a:lstStyle/>
          <a:p>
            <a:r>
              <a:rPr lang="ru-RU" sz="3200" i="1" dirty="0" smtClean="0"/>
              <a:t>Пустыня красного песка,</a:t>
            </a:r>
            <a:br>
              <a:rPr lang="ru-RU" sz="3200" i="1" dirty="0" smtClean="0"/>
            </a:br>
            <a:r>
              <a:rPr lang="ru-RU" sz="3200" i="1" dirty="0" smtClean="0"/>
              <a:t>Колючий вихрь издалека...</a:t>
            </a:r>
            <a:br>
              <a:rPr lang="ru-RU" sz="3200" i="1" dirty="0" smtClean="0"/>
            </a:br>
            <a:r>
              <a:rPr lang="ru-RU" sz="3200" i="1" dirty="0" smtClean="0"/>
              <a:t>Мы убеждаемся с тоской,</a:t>
            </a:r>
            <a:br>
              <a:rPr lang="ru-RU" sz="3200" i="1" dirty="0" smtClean="0"/>
            </a:br>
            <a:r>
              <a:rPr lang="ru-RU" sz="3200" i="1" dirty="0" smtClean="0"/>
              <a:t>Что нет там жизни никакой.</a:t>
            </a:r>
          </a:p>
          <a:p>
            <a:endParaRPr lang="ru-RU" sz="3800" i="1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600" i="1" dirty="0" smtClean="0"/>
          </a:p>
        </p:txBody>
      </p:sp>
      <p:pic>
        <p:nvPicPr>
          <p:cNvPr id="5" name="Содержимое 4" descr="марс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81367" y="2571744"/>
            <a:ext cx="5524537" cy="41434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Юпитер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5786478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/>
              <a:t>Юпитер огромен,</a:t>
            </a:r>
            <a:br>
              <a:rPr lang="ru-RU" i="1" dirty="0" smtClean="0"/>
            </a:br>
            <a:r>
              <a:rPr lang="ru-RU" i="1" dirty="0" smtClean="0"/>
              <a:t>Он всех перерос</a:t>
            </a:r>
            <a:br>
              <a:rPr lang="ru-RU" i="1" dirty="0" smtClean="0"/>
            </a:br>
            <a:r>
              <a:rPr lang="ru-RU" i="1" dirty="0" smtClean="0"/>
              <a:t>И вертится,</a:t>
            </a:r>
            <a:br>
              <a:rPr lang="ru-RU" i="1" dirty="0" smtClean="0"/>
            </a:br>
            <a:r>
              <a:rPr lang="ru-RU" i="1" dirty="0" smtClean="0"/>
              <a:t>Словно ужаленный пес.</a:t>
            </a:r>
            <a:br>
              <a:rPr lang="ru-RU" i="1" dirty="0" smtClean="0"/>
            </a:br>
            <a:r>
              <a:rPr lang="ru-RU" i="1" dirty="0" smtClean="0"/>
              <a:t>Захочешь на нем </a:t>
            </a:r>
          </a:p>
          <a:p>
            <a:pPr marL="0" indent="0">
              <a:buNone/>
            </a:pPr>
            <a:r>
              <a:rPr lang="ru-RU" i="1" dirty="0" smtClean="0"/>
              <a:t>“приземлиться” -</a:t>
            </a:r>
            <a:br>
              <a:rPr lang="ru-RU" i="1" dirty="0" smtClean="0"/>
            </a:br>
            <a:r>
              <a:rPr lang="ru-RU" i="1" dirty="0" smtClean="0"/>
              <a:t>Там не на что</a:t>
            </a:r>
            <a:br>
              <a:rPr lang="ru-RU" i="1" dirty="0" smtClean="0"/>
            </a:br>
            <a:r>
              <a:rPr lang="ru-RU" i="1" dirty="0" smtClean="0"/>
              <a:t>Даже садиться!</a:t>
            </a:r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r>
              <a:rPr lang="ru-RU" sz="2400" i="1" dirty="0" smtClean="0"/>
              <a:t>На Юпитер нельзя приземлиться. Он состоит из густого газа.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9" name="Рисунок 8" descr="юпите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1500174"/>
            <a:ext cx="4429156" cy="4215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Сатурн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60007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/>
              <a:t>Сатурн непременно</a:t>
            </a:r>
            <a:br>
              <a:rPr lang="ru-RU" i="1" dirty="0" smtClean="0"/>
            </a:br>
            <a:r>
              <a:rPr lang="ru-RU" i="1" dirty="0" smtClean="0"/>
              <a:t>Узнаешь в лицо:</a:t>
            </a:r>
            <a:br>
              <a:rPr lang="ru-RU" i="1" dirty="0" smtClean="0"/>
            </a:br>
            <a:r>
              <a:rPr lang="ru-RU" i="1" dirty="0" smtClean="0"/>
              <a:t>Его окружает </a:t>
            </a:r>
          </a:p>
          <a:p>
            <a:pPr marL="0" indent="0">
              <a:buNone/>
            </a:pPr>
            <a:r>
              <a:rPr lang="ru-RU" i="1" dirty="0" smtClean="0"/>
              <a:t>Большое кольцо.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sz="2400" i="1" dirty="0" smtClean="0"/>
          </a:p>
          <a:p>
            <a:pPr marL="0" indent="0">
              <a:buNone/>
            </a:pPr>
            <a:r>
              <a:rPr lang="ru-RU" sz="2400" i="1" dirty="0" smtClean="0"/>
              <a:t>Сатурн – планета, состоящая из газа.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 descr="сатурн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2" y="1714488"/>
            <a:ext cx="5460933" cy="4252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29058" y="285728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Уран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785794"/>
            <a:ext cx="8715436" cy="5857916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/>
              <a:t>Уран – голубая планета</a:t>
            </a:r>
            <a:br>
              <a:rPr lang="ru-RU" i="1" dirty="0" smtClean="0"/>
            </a:br>
            <a:r>
              <a:rPr lang="ru-RU" i="1" dirty="0" smtClean="0"/>
              <a:t>Метановой дымкой одета. </a:t>
            </a:r>
            <a:br>
              <a:rPr lang="ru-RU" i="1" dirty="0" smtClean="0"/>
            </a:br>
            <a:r>
              <a:rPr lang="ru-RU" i="1" dirty="0" smtClean="0"/>
              <a:t>Она при вращенье </a:t>
            </a:r>
            <a:br>
              <a:rPr lang="ru-RU" i="1" dirty="0" smtClean="0"/>
            </a:br>
            <a:r>
              <a:rPr lang="ru-RU" i="1" dirty="0" smtClean="0"/>
              <a:t>Свалилась на бок.</a:t>
            </a:r>
            <a:br>
              <a:rPr lang="ru-RU" i="1" dirty="0" smtClean="0"/>
            </a:br>
            <a:r>
              <a:rPr lang="ru-RU" i="1" dirty="0" smtClean="0"/>
              <a:t>И где ее запад?</a:t>
            </a:r>
            <a:br>
              <a:rPr lang="ru-RU" i="1" dirty="0" smtClean="0"/>
            </a:br>
            <a:r>
              <a:rPr lang="ru-RU" i="1" dirty="0" smtClean="0"/>
              <a:t>Где юг и восток?</a:t>
            </a:r>
            <a:endParaRPr lang="ru-RU" i="1" dirty="0"/>
          </a:p>
        </p:txBody>
      </p:sp>
      <p:pic>
        <p:nvPicPr>
          <p:cNvPr id="5" name="Рисунок 4" descr="уран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2" y="2976559"/>
            <a:ext cx="5500681" cy="3667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Нептун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14282" y="714356"/>
            <a:ext cx="8643998" cy="61436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i="1" dirty="0" smtClean="0"/>
              <a:t>Последний из этих</a:t>
            </a:r>
            <a:br>
              <a:rPr lang="ru-RU" i="1" dirty="0" smtClean="0"/>
            </a:br>
            <a:r>
              <a:rPr lang="ru-RU" i="1" dirty="0" smtClean="0"/>
              <a:t>Гигантских шаров -</a:t>
            </a:r>
            <a:br>
              <a:rPr lang="ru-RU" i="1" dirty="0" smtClean="0"/>
            </a:br>
            <a:r>
              <a:rPr lang="ru-RU" i="1" dirty="0" smtClean="0"/>
              <a:t>Нептун в синей шубе</a:t>
            </a:r>
            <a:br>
              <a:rPr lang="ru-RU" i="1" dirty="0" smtClean="0"/>
            </a:br>
            <a:r>
              <a:rPr lang="ru-RU" i="1" dirty="0" smtClean="0"/>
              <a:t>Своих облаков.</a:t>
            </a:r>
            <a:br>
              <a:rPr lang="ru-RU" i="1" dirty="0" smtClean="0"/>
            </a:br>
            <a:r>
              <a:rPr lang="ru-RU" i="1" dirty="0" smtClean="0"/>
              <a:t>Весь плотно </a:t>
            </a:r>
          </a:p>
          <a:p>
            <a:pPr marL="0" indent="0">
              <a:buNone/>
            </a:pPr>
            <a:r>
              <a:rPr lang="ru-RU" i="1" dirty="0" smtClean="0"/>
              <a:t>В прозрачные</a:t>
            </a:r>
            <a:br>
              <a:rPr lang="ru-RU" i="1" dirty="0" smtClean="0"/>
            </a:br>
            <a:r>
              <a:rPr lang="ru-RU" i="1" dirty="0" smtClean="0"/>
              <a:t>Льдины одет.</a:t>
            </a:r>
            <a:br>
              <a:rPr lang="ru-RU" i="1" dirty="0" smtClean="0"/>
            </a:br>
            <a:r>
              <a:rPr lang="ru-RU" i="1" dirty="0" smtClean="0"/>
              <a:t>Сквозь лед в глубину</a:t>
            </a:r>
            <a:br>
              <a:rPr lang="ru-RU" i="1" dirty="0" smtClean="0"/>
            </a:br>
            <a:r>
              <a:rPr lang="ru-RU" i="1" dirty="0" smtClean="0"/>
              <a:t>Пробирается свет.</a:t>
            </a:r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endParaRPr lang="ru-RU" sz="3000" i="1" dirty="0" smtClean="0"/>
          </a:p>
          <a:p>
            <a:pPr marL="0" indent="0" algn="just">
              <a:buNone/>
            </a:pPr>
            <a:r>
              <a:rPr lang="ru-RU" sz="2600" i="1" dirty="0" smtClean="0"/>
              <a:t>У Сатурна, Урана и Нептуна много спутников. Их так много, что они похожи на кольца, состоящие из камней и космической пыли.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9" name="Рисунок 8" descr="Neptun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785794"/>
            <a:ext cx="497840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Плутон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14282" y="714356"/>
            <a:ext cx="8643998" cy="61436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i="1" dirty="0" smtClean="0"/>
              <a:t>Плутон далекая планета</a:t>
            </a:r>
          </a:p>
          <a:p>
            <a:pPr marL="0" indent="0">
              <a:buNone/>
            </a:pPr>
            <a:r>
              <a:rPr lang="ru-RU" sz="2800" i="1" dirty="0" smtClean="0"/>
              <a:t>Лучами солнца не согрета,</a:t>
            </a:r>
          </a:p>
          <a:p>
            <a:pPr marL="0" indent="0">
              <a:buNone/>
            </a:pPr>
            <a:r>
              <a:rPr lang="ru-RU" sz="2800" i="1" dirty="0" smtClean="0"/>
              <a:t>От земли отдалена,</a:t>
            </a:r>
          </a:p>
          <a:p>
            <a:pPr marL="0" indent="0">
              <a:buNone/>
            </a:pPr>
            <a:r>
              <a:rPr lang="ru-RU" sz="2800" i="1" dirty="0" smtClean="0"/>
              <a:t>Никогда не видит лета</a:t>
            </a:r>
          </a:p>
          <a:p>
            <a:pPr marL="0" indent="0">
              <a:buNone/>
            </a:pPr>
            <a:r>
              <a:rPr lang="ru-RU" sz="2800" i="1" dirty="0" smtClean="0"/>
              <a:t>И, поэтому, грустна.</a:t>
            </a:r>
          </a:p>
          <a:p>
            <a:pPr marL="0" indent="0">
              <a:buNone/>
            </a:pPr>
            <a:r>
              <a:rPr lang="ru-RU" sz="2800" i="1" dirty="0" smtClean="0"/>
              <a:t>Чтоб добраться до Плутона,</a:t>
            </a:r>
          </a:p>
          <a:p>
            <a:pPr marL="0" indent="0">
              <a:buNone/>
            </a:pPr>
            <a:r>
              <a:rPr lang="ru-RU" sz="2800" i="1" dirty="0" smtClean="0"/>
              <a:t>Жизни может не хватить –</a:t>
            </a:r>
          </a:p>
          <a:p>
            <a:pPr marL="0" indent="0">
              <a:buNone/>
            </a:pPr>
            <a:r>
              <a:rPr lang="ru-RU" sz="2800" i="1" dirty="0" smtClean="0"/>
              <a:t>Далека его персона</a:t>
            </a:r>
          </a:p>
          <a:p>
            <a:pPr marL="0" indent="0">
              <a:buNone/>
            </a:pPr>
            <a:r>
              <a:rPr lang="ru-RU" sz="2800" i="1" dirty="0" smtClean="0"/>
              <a:t>Что об этом говорить…</a:t>
            </a:r>
          </a:p>
          <a:p>
            <a:pPr marL="0" indent="0">
              <a:buNone/>
            </a:pPr>
            <a:r>
              <a:rPr lang="ru-RU" sz="2800" dirty="0" smtClean="0"/>
              <a:t>                       </a:t>
            </a:r>
            <a:r>
              <a:rPr lang="ru-RU" sz="2800" dirty="0" err="1" smtClean="0"/>
              <a:t>Сакурова</a:t>
            </a:r>
            <a:r>
              <a:rPr lang="ru-RU" sz="2800" dirty="0" smtClean="0"/>
              <a:t> Ксения</a:t>
            </a:r>
          </a:p>
          <a:p>
            <a:pPr marL="0" indent="0" algn="just">
              <a:buNone/>
            </a:pPr>
            <a:r>
              <a:rPr lang="ru-RU" sz="2400" dirty="0" smtClean="0"/>
              <a:t>С 2006 г. Плутон считается малой планетой. В солнечной системе 8 больших планет.  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endParaRPr lang="ru-RU" sz="2400" i="1" dirty="0" smtClean="0"/>
          </a:p>
          <a:p>
            <a:pPr marL="0" indent="0">
              <a:buNone/>
            </a:pPr>
            <a:endParaRPr lang="ru-RU" sz="2400" i="1" dirty="0" smtClean="0"/>
          </a:p>
          <a:p>
            <a:pPr marL="0" indent="0">
              <a:buNone/>
            </a:pPr>
            <a:endParaRPr lang="ru-RU" sz="3000" i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плутон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928670"/>
            <a:ext cx="4071966" cy="4071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285728"/>
            <a:ext cx="7115196" cy="621510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i="1" dirty="0" smtClean="0"/>
              <a:t>По порядку все планеты</a:t>
            </a:r>
          </a:p>
          <a:p>
            <a:pPr>
              <a:buNone/>
            </a:pPr>
            <a:r>
              <a:rPr lang="ru-RU" i="1" dirty="0" smtClean="0"/>
              <a:t>Назовёт любой из нас:</a:t>
            </a:r>
          </a:p>
          <a:p>
            <a:pPr>
              <a:buNone/>
            </a:pPr>
            <a:r>
              <a:rPr lang="ru-RU" i="1" dirty="0" smtClean="0"/>
              <a:t>Раз — Меркурий, два — Венера,</a:t>
            </a:r>
          </a:p>
          <a:p>
            <a:pPr>
              <a:buNone/>
            </a:pPr>
            <a:r>
              <a:rPr lang="ru-RU" i="1" dirty="0" smtClean="0"/>
              <a:t>Три — Земля, четыре — Марс.</a:t>
            </a:r>
          </a:p>
          <a:p>
            <a:pPr>
              <a:buNone/>
            </a:pPr>
            <a:r>
              <a:rPr lang="ru-RU" i="1" dirty="0" smtClean="0"/>
              <a:t>Пять — Юпитер, шесть — Сатурн,</a:t>
            </a:r>
          </a:p>
          <a:p>
            <a:pPr>
              <a:buNone/>
            </a:pPr>
            <a:r>
              <a:rPr lang="ru-RU" i="1" dirty="0" smtClean="0"/>
              <a:t>Семь — Уран, за ним — Нептун.</a:t>
            </a:r>
          </a:p>
          <a:p>
            <a:pPr>
              <a:buNone/>
            </a:pPr>
            <a:r>
              <a:rPr lang="ru-RU" i="1" dirty="0" smtClean="0"/>
              <a:t>Он восьмым идёт по счёту.</a:t>
            </a:r>
          </a:p>
          <a:p>
            <a:pPr>
              <a:buNone/>
            </a:pPr>
            <a:r>
              <a:rPr lang="ru-RU" i="1" dirty="0" smtClean="0"/>
              <a:t>А за ним уже, потом,</a:t>
            </a:r>
          </a:p>
          <a:p>
            <a:pPr>
              <a:buNone/>
            </a:pPr>
            <a:r>
              <a:rPr lang="ru-RU" i="1" dirty="0" smtClean="0"/>
              <a:t>И девятая планета</a:t>
            </a:r>
          </a:p>
          <a:p>
            <a:pPr>
              <a:buNone/>
            </a:pPr>
            <a:r>
              <a:rPr lang="ru-RU" i="1" dirty="0" smtClean="0"/>
              <a:t>Под названием Плутон.</a:t>
            </a:r>
          </a:p>
          <a:p>
            <a:pPr>
              <a:buNone/>
            </a:pPr>
            <a:r>
              <a:rPr lang="ru-RU" i="1" dirty="0" smtClean="0"/>
              <a:t>А. Хайт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58204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 smtClean="0"/>
              <a:t>   В презентации использованы материалы:</a:t>
            </a: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r>
              <a:rPr lang="ru-RU" sz="2400" dirty="0" smtClean="0"/>
              <a:t>Стихи </a:t>
            </a:r>
            <a:r>
              <a:rPr lang="ru-RU" sz="2400" u="sng" dirty="0" smtClean="0">
                <a:hlinkClick r:id="rId3"/>
              </a:rPr>
              <a:t>http://</a:t>
            </a:r>
            <a:r>
              <a:rPr lang="ru-RU" sz="2400" u="sng" dirty="0" smtClean="0">
                <a:hlinkClick r:id="rId3"/>
              </a:rPr>
              <a:t>neposed.net/kids-literature/zagadki/zagadki-pro-vselennuyu/zagadki-pro-planety.html</a:t>
            </a:r>
            <a:endParaRPr lang="ru-RU" sz="2400" u="sng" dirty="0" smtClean="0"/>
          </a:p>
          <a:p>
            <a:pPr algn="just">
              <a:buNone/>
            </a:pPr>
            <a:r>
              <a:rPr lang="ru-RU" sz="2400" dirty="0" smtClean="0">
                <a:hlinkClick r:id="rId4"/>
              </a:rPr>
              <a:t>http</a:t>
            </a:r>
            <a:r>
              <a:rPr lang="ru-RU" sz="2400" smtClean="0">
                <a:hlinkClick r:id="rId4"/>
              </a:rPr>
              <a:t>://</a:t>
            </a:r>
            <a:r>
              <a:rPr lang="ru-RU" sz="2400" smtClean="0">
                <a:hlinkClick r:id="rId4"/>
              </a:rPr>
              <a:t>doshvozrast.ru/konspekt/komplex26.htm</a:t>
            </a:r>
            <a:endParaRPr lang="ru-RU" sz="2400" smtClean="0"/>
          </a:p>
          <a:p>
            <a:pPr algn="just">
              <a:buNone/>
            </a:pPr>
            <a:endParaRPr lang="ru-RU" sz="2400" u="sng" dirty="0" smtClean="0"/>
          </a:p>
          <a:p>
            <a:pPr algn="just">
              <a:buNone/>
            </a:pPr>
            <a:r>
              <a:rPr lang="ru-RU" sz="2400" dirty="0" smtClean="0"/>
              <a:t>Картинки </a:t>
            </a:r>
            <a:r>
              <a:rPr lang="ru-RU" sz="2400" u="sng" dirty="0" smtClean="0">
                <a:solidFill>
                  <a:srgbClr val="2513AD"/>
                </a:solidFill>
              </a:rPr>
              <a:t>https://yandex.ru/images/</a:t>
            </a:r>
          </a:p>
          <a:p>
            <a:pPr>
              <a:buNone/>
            </a:pPr>
            <a:r>
              <a:rPr lang="ru-RU" sz="2400" dirty="0" smtClean="0"/>
              <a:t>Литература:</a:t>
            </a:r>
          </a:p>
          <a:p>
            <a:pPr>
              <a:buNone/>
            </a:pPr>
            <a:r>
              <a:rPr lang="ru-RU" sz="2400" dirty="0" smtClean="0">
                <a:solidFill>
                  <a:srgbClr val="2513AD"/>
                </a:solidFill>
              </a:rPr>
              <a:t>- Т. А. Шорыгина серия «Педагогические беседы о космосе»;</a:t>
            </a:r>
          </a:p>
          <a:p>
            <a:pPr>
              <a:buNone/>
            </a:pPr>
            <a:r>
              <a:rPr lang="ru-RU" sz="2400" dirty="0" smtClean="0">
                <a:solidFill>
                  <a:srgbClr val="2513AD"/>
                </a:solidFill>
              </a:rPr>
              <a:t>- Журнал «Дошкольное воспитание» №7 – 1998 г. стр. 63, №8 – 1996 г. стр. 41.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акет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152" y="142853"/>
            <a:ext cx="4143404" cy="5929353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5572140"/>
            <a:ext cx="8258204" cy="107157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i="1" dirty="0" smtClean="0"/>
              <a:t>Ребята, мы отправимся с вами в космическое путешествие. </a:t>
            </a:r>
          </a:p>
        </p:txBody>
      </p:sp>
      <p:pic>
        <p:nvPicPr>
          <p:cNvPr id="11" name="Рисунок 10" descr="i0513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491506">
            <a:off x="-415921" y="4300609"/>
            <a:ext cx="2692151" cy="9763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895 -0.1561 L 0.51632 -0.9218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" y="-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650085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i="1" dirty="0" smtClean="0"/>
              <a:t>А начнем мы свое путешествие со звезды, но не простой, а самой близкой к Земле.</a:t>
            </a:r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r>
              <a:rPr lang="ru-RU" i="1" dirty="0" smtClean="0"/>
              <a:t>   Солнце – это огромная раскаленная звезда</a:t>
            </a:r>
            <a:r>
              <a:rPr lang="ru-RU" sz="3600" i="1" dirty="0" smtClean="0"/>
              <a:t>.</a:t>
            </a: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солнце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1285860"/>
            <a:ext cx="6286544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pPr marL="0" indent="342900" algn="just">
              <a:buNone/>
            </a:pPr>
            <a:r>
              <a:rPr lang="ru-RU" sz="3600" i="1" dirty="0" smtClean="0"/>
              <a:t>Солнце не одиноко. У него есть дети и внуки. Дети - планеты, а внуки - спутники планет. </a:t>
            </a:r>
          </a:p>
          <a:p>
            <a:pPr marL="0" indent="342900" algn="just">
              <a:buNone/>
            </a:pPr>
            <a:r>
              <a:rPr lang="ru-RU" sz="3600" i="1" dirty="0" smtClean="0"/>
              <a:t>Вся огромная семья Солнца называется Солнечная система. В семье Солнца всегда порядок. Все планеты кружатся по своим орбитам вокруг Солнца. </a:t>
            </a:r>
            <a:endParaRPr lang="ru-RU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лакат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" y="214290"/>
            <a:ext cx="9144000" cy="64859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50085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4000" b="1" i="1" dirty="0" smtClean="0">
                <a:solidFill>
                  <a:srgbClr val="002060"/>
                </a:solidFill>
              </a:rPr>
              <a:t>Меркурий</a:t>
            </a:r>
            <a:endParaRPr lang="ru-RU" sz="3400" dirty="0" smtClean="0"/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4600" i="1" dirty="0" smtClean="0"/>
              <a:t>Он первый от Солнца,</a:t>
            </a:r>
            <a:br>
              <a:rPr lang="ru-RU" sz="4600" i="1" dirty="0" smtClean="0"/>
            </a:br>
            <a:r>
              <a:rPr lang="ru-RU" sz="4600" i="1" dirty="0" smtClean="0"/>
              <a:t>С него и начнем.</a:t>
            </a:r>
            <a:br>
              <a:rPr lang="ru-RU" sz="4600" i="1" dirty="0" smtClean="0"/>
            </a:br>
            <a:r>
              <a:rPr lang="ru-RU" sz="4600" i="1" dirty="0" smtClean="0"/>
              <a:t>Нет атмосферы</a:t>
            </a:r>
            <a:br>
              <a:rPr lang="ru-RU" sz="4600" i="1" dirty="0" smtClean="0"/>
            </a:br>
            <a:r>
              <a:rPr lang="ru-RU" sz="4600" i="1" dirty="0" smtClean="0"/>
              <a:t>И жизни на нем.</a:t>
            </a:r>
            <a:br>
              <a:rPr lang="ru-RU" sz="4600" i="1" dirty="0" smtClean="0"/>
            </a:br>
            <a:r>
              <a:rPr lang="ru-RU" sz="4600" i="1" dirty="0" smtClean="0"/>
              <a:t>Громадное Солнце</a:t>
            </a:r>
            <a:br>
              <a:rPr lang="ru-RU" sz="4600" i="1" dirty="0" smtClean="0"/>
            </a:br>
            <a:r>
              <a:rPr lang="ru-RU" sz="4600" i="1" dirty="0" smtClean="0"/>
              <a:t>Палит без помех.</a:t>
            </a:r>
            <a:br>
              <a:rPr lang="ru-RU" sz="4600" i="1" dirty="0" smtClean="0"/>
            </a:br>
            <a:r>
              <a:rPr lang="ru-RU" sz="4600" i="1" dirty="0" smtClean="0"/>
              <a:t>Явились бы люди -</a:t>
            </a:r>
            <a:br>
              <a:rPr lang="ru-RU" sz="4600" i="1" dirty="0" smtClean="0"/>
            </a:br>
            <a:r>
              <a:rPr lang="ru-RU" sz="4600" i="1" dirty="0" smtClean="0"/>
              <a:t>Сожгло бы их всех!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3400" i="1" dirty="0" smtClean="0"/>
              <a:t>Меркурий называют планетой жары и холода потому, что он все время повернут к Солнцу одним боком и там всегда день, а на другой половине - холод и ночь.</a:t>
            </a:r>
          </a:p>
          <a:p>
            <a:pPr marL="0" indent="0"/>
            <a:endParaRPr lang="ru-RU" dirty="0"/>
          </a:p>
        </p:txBody>
      </p:sp>
      <p:pic>
        <p:nvPicPr>
          <p:cNvPr id="8" name="Рисунок 7" descr="merkur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1142984"/>
            <a:ext cx="4771196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Венера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621508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5800" i="1" dirty="0" smtClean="0"/>
              <a:t>А я, друзья мои,</a:t>
            </a:r>
          </a:p>
          <a:p>
            <a:pPr>
              <a:buNone/>
            </a:pPr>
            <a:r>
              <a:rPr lang="ru-RU" sz="5800" i="1" dirty="0" smtClean="0"/>
              <a:t>Закутанная дама –</a:t>
            </a:r>
          </a:p>
          <a:p>
            <a:pPr>
              <a:buNone/>
            </a:pPr>
            <a:r>
              <a:rPr lang="ru-RU" sz="5800" i="1" dirty="0" smtClean="0"/>
              <a:t>Красавица Венера,</a:t>
            </a:r>
          </a:p>
          <a:p>
            <a:pPr>
              <a:buNone/>
            </a:pPr>
            <a:r>
              <a:rPr lang="ru-RU" sz="5800" i="1" dirty="0" smtClean="0"/>
              <a:t>Капризна и упряма.</a:t>
            </a:r>
          </a:p>
          <a:p>
            <a:pPr>
              <a:buNone/>
            </a:pPr>
            <a:r>
              <a:rPr lang="ru-RU" sz="5800" i="1" dirty="0" smtClean="0"/>
              <a:t>Чудовищной жарою</a:t>
            </a:r>
          </a:p>
          <a:p>
            <a:pPr>
              <a:buNone/>
            </a:pPr>
            <a:r>
              <a:rPr lang="ru-RU" sz="5800" i="1" dirty="0" smtClean="0"/>
              <a:t>Встречаю смельчаков,</a:t>
            </a:r>
          </a:p>
          <a:p>
            <a:pPr>
              <a:buNone/>
            </a:pPr>
            <a:r>
              <a:rPr lang="ru-RU" sz="5800" i="1" dirty="0" smtClean="0"/>
              <a:t>И брызжу </a:t>
            </a:r>
          </a:p>
          <a:p>
            <a:pPr>
              <a:buNone/>
            </a:pPr>
            <a:r>
              <a:rPr lang="ru-RU" sz="5800" i="1" dirty="0" smtClean="0"/>
              <a:t>серной кислотой</a:t>
            </a:r>
          </a:p>
          <a:p>
            <a:pPr>
              <a:buNone/>
            </a:pPr>
            <a:r>
              <a:rPr lang="ru-RU" sz="5800" i="1" dirty="0" smtClean="0"/>
              <a:t>Из плотных облаков</a:t>
            </a:r>
            <a:r>
              <a:rPr lang="ru-RU" sz="5800" dirty="0" smtClean="0"/>
              <a:t>.</a:t>
            </a:r>
            <a:endParaRPr lang="ru-RU" sz="51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4400" dirty="0" smtClean="0"/>
          </a:p>
          <a:p>
            <a:pPr marL="0" indent="0">
              <a:buNone/>
            </a:pPr>
            <a:r>
              <a:rPr lang="ru-RU" sz="4400" i="1" dirty="0" smtClean="0"/>
              <a:t>Венеру называют утренней звездой. Ее видно с Земли рано-рано утром и она кажется серебристым блестящим шаром. </a:t>
            </a:r>
          </a:p>
          <a:p>
            <a:endParaRPr lang="ru-RU" dirty="0"/>
          </a:p>
        </p:txBody>
      </p:sp>
      <p:pic>
        <p:nvPicPr>
          <p:cNvPr id="8" name="Рисунок 7" descr="венер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785794"/>
            <a:ext cx="4595818" cy="459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57620" y="14285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Земля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14282" y="714356"/>
            <a:ext cx="8643998" cy="59293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/>
              <a:t>И только милая Земля</a:t>
            </a:r>
            <a:br>
              <a:rPr lang="ru-RU" i="1" dirty="0" smtClean="0"/>
            </a:br>
            <a:r>
              <a:rPr lang="ru-RU" i="1" dirty="0" smtClean="0"/>
              <a:t>Во всем пригодна для жилья.</a:t>
            </a:r>
            <a:br>
              <a:rPr lang="ru-RU" i="1" dirty="0" smtClean="0"/>
            </a:br>
            <a:r>
              <a:rPr lang="ru-RU" i="1" dirty="0" smtClean="0"/>
              <a:t>Так и летим на шарике</a:t>
            </a:r>
            <a:br>
              <a:rPr lang="ru-RU" i="1" dirty="0" smtClean="0"/>
            </a:br>
            <a:r>
              <a:rPr lang="ru-RU" i="1" dirty="0" smtClean="0"/>
              <a:t>Без крыльев и руля,</a:t>
            </a:r>
            <a:br>
              <a:rPr lang="ru-RU" i="1" dirty="0" smtClean="0"/>
            </a:br>
            <a:r>
              <a:rPr lang="ru-RU" i="1" dirty="0" smtClean="0"/>
              <a:t>На нашем теплом шарике</a:t>
            </a:r>
            <a:br>
              <a:rPr lang="ru-RU" i="1" dirty="0" smtClean="0"/>
            </a:br>
            <a:r>
              <a:rPr lang="ru-RU" i="1" dirty="0" smtClean="0"/>
              <a:t>По имени Земля.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endParaRPr lang="ru-RU" dirty="0"/>
          </a:p>
        </p:txBody>
      </p:sp>
      <p:pic>
        <p:nvPicPr>
          <p:cNvPr id="8" name="Рисунок 7" descr="земл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3179022"/>
            <a:ext cx="4701931" cy="3524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57620" y="214290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Земля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7150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i="1" dirty="0" smtClean="0"/>
          </a:p>
          <a:p>
            <a:pPr>
              <a:buNone/>
            </a:pPr>
            <a:r>
              <a:rPr lang="ru-RU" i="1" dirty="0" smtClean="0"/>
              <a:t>Это наша планета Земля.</a:t>
            </a:r>
          </a:p>
          <a:p>
            <a:pPr>
              <a:buNone/>
            </a:pPr>
            <a:r>
              <a:rPr lang="ru-RU" i="1" dirty="0" smtClean="0"/>
              <a:t>От Солнца третья по счёту планета,</a:t>
            </a:r>
          </a:p>
          <a:p>
            <a:pPr>
              <a:buNone/>
            </a:pPr>
            <a:r>
              <a:rPr lang="ru-RU" i="1" dirty="0" smtClean="0"/>
              <a:t>Наша Земля поменьше звезды.</a:t>
            </a:r>
          </a:p>
          <a:p>
            <a:pPr>
              <a:buNone/>
            </a:pPr>
            <a:r>
              <a:rPr lang="ru-RU" i="1" dirty="0" smtClean="0"/>
              <a:t>Но ей хватает тепла и света,</a:t>
            </a:r>
          </a:p>
          <a:p>
            <a:pPr>
              <a:buNone/>
            </a:pPr>
            <a:r>
              <a:rPr lang="ru-RU" i="1" dirty="0" smtClean="0"/>
              <a:t>Чистого воздуха и воды.</a:t>
            </a:r>
          </a:p>
          <a:p>
            <a:pPr>
              <a:buNone/>
            </a:pPr>
            <a:r>
              <a:rPr lang="ru-RU" i="1" dirty="0" smtClean="0"/>
              <a:t>Жизнь на Земле – это разве не чудо?</a:t>
            </a:r>
          </a:p>
          <a:p>
            <a:pPr>
              <a:buNone/>
            </a:pPr>
            <a:r>
              <a:rPr lang="ru-RU" i="1" dirty="0" smtClean="0"/>
              <a:t>Бабочки, птицы, жучок на цветке</a:t>
            </a:r>
          </a:p>
          <a:p>
            <a:pPr>
              <a:buNone/>
            </a:pPr>
            <a:r>
              <a:rPr lang="ru-RU" i="1" dirty="0" smtClean="0"/>
              <a:t>Жизнь на Земле вы найдёте повсюду –</a:t>
            </a:r>
          </a:p>
          <a:p>
            <a:pPr>
              <a:buNone/>
            </a:pPr>
            <a:r>
              <a:rPr lang="ru-RU" i="1" dirty="0" smtClean="0"/>
              <a:t>В самом далёком, глухом уголке!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бабочка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351742">
            <a:off x="6989694" y="1026066"/>
            <a:ext cx="1627739" cy="1269636"/>
          </a:xfrm>
          <a:prstGeom prst="rect">
            <a:avLst/>
          </a:prstGeom>
        </p:spPr>
      </p:pic>
      <p:pic>
        <p:nvPicPr>
          <p:cNvPr id="8" name="Рисунок 7" descr="птичка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702" y="4429132"/>
            <a:ext cx="2047887" cy="2252676"/>
          </a:xfrm>
          <a:prstGeom prst="rect">
            <a:avLst/>
          </a:prstGeom>
        </p:spPr>
      </p:pic>
      <p:pic>
        <p:nvPicPr>
          <p:cNvPr id="9" name="Рисунок 8" descr="чайка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142852"/>
            <a:ext cx="2047887" cy="2047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430</Words>
  <PresentationFormat>Экран (4:3)</PresentationFormat>
  <Paragraphs>160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Солнечная система</vt:lpstr>
      <vt:lpstr>Слайд 2</vt:lpstr>
      <vt:lpstr>Слайд 3</vt:lpstr>
      <vt:lpstr>Слайд 4</vt:lpstr>
      <vt:lpstr>Слайд 5</vt:lpstr>
      <vt:lpstr>Слайд 6</vt:lpstr>
      <vt:lpstr>Венера</vt:lpstr>
      <vt:lpstr>Слайд 8</vt:lpstr>
      <vt:lpstr>Слайд 9</vt:lpstr>
      <vt:lpstr>Марс </vt:lpstr>
      <vt:lpstr>Юпитер</vt:lpstr>
      <vt:lpstr>Сатурн</vt:lpstr>
      <vt:lpstr>Слайд 13</vt:lpstr>
      <vt:lpstr>Нептун</vt:lpstr>
      <vt:lpstr>Плутон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007</cp:lastModifiedBy>
  <cp:revision>46</cp:revision>
  <dcterms:modified xsi:type="dcterms:W3CDTF">2015-04-05T19:49:43Z</dcterms:modified>
</cp:coreProperties>
</file>