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71" r:id="rId5"/>
    <p:sldId id="270" r:id="rId6"/>
    <p:sldId id="259" r:id="rId7"/>
    <p:sldId id="260" r:id="rId8"/>
    <p:sldId id="261" r:id="rId9"/>
    <p:sldId id="262" r:id="rId10"/>
    <p:sldId id="263" r:id="rId11"/>
    <p:sldId id="269" r:id="rId12"/>
    <p:sldId id="265" r:id="rId13"/>
    <p:sldId id="266" r:id="rId14"/>
    <p:sldId id="267" r:id="rId15"/>
    <p:sldId id="268"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5" d="100"/>
          <a:sy n="45" d="100"/>
        </p:scale>
        <p:origin x="-1236"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8FFF5D55-E33E-4F08-BF50-03518D5D48F3}" type="datetimeFigureOut">
              <a:rPr lang="ru-RU" smtClean="0"/>
              <a:t>19.04.2015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CA212B3-CB9A-4607-9219-86B66B549A94}" type="slidenum">
              <a:rPr lang="ru-RU" smtClean="0"/>
              <a:t>‹#›</a:t>
            </a:fld>
            <a:endParaRPr lang="ru-RU"/>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ru-RU" smtClean="0"/>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8FFF5D55-E33E-4F08-BF50-03518D5D48F3}" type="datetimeFigureOut">
              <a:rPr lang="ru-RU" smtClean="0"/>
              <a:t>19.04.2015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CA212B3-CB9A-4607-9219-86B66B549A94}"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8FFF5D55-E33E-4F08-BF50-03518D5D48F3}" type="datetimeFigureOut">
              <a:rPr lang="ru-RU" smtClean="0"/>
              <a:t>19.04.2015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CA212B3-CB9A-4607-9219-86B66B549A94}"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4" name="Date Placeholder 3"/>
          <p:cNvSpPr>
            <a:spLocks noGrp="1"/>
          </p:cNvSpPr>
          <p:nvPr>
            <p:ph type="dt" sz="half" idx="10"/>
          </p:nvPr>
        </p:nvSpPr>
        <p:spPr/>
        <p:txBody>
          <a:bodyPr/>
          <a:lstStyle/>
          <a:p>
            <a:fld id="{8FFF5D55-E33E-4F08-BF50-03518D5D48F3}" type="datetimeFigureOut">
              <a:rPr lang="ru-RU" smtClean="0"/>
              <a:t>19.04.2015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CA212B3-CB9A-4607-9219-86B66B549A94}" type="slidenum">
              <a:rPr lang="ru-RU" smtClean="0"/>
              <a:t>‹#›</a:t>
            </a:fld>
            <a:endParaRPr lang="ru-RU"/>
          </a:p>
        </p:txBody>
      </p:sp>
      <p:sp>
        <p:nvSpPr>
          <p:cNvPr id="8" name="Content Placeholder 7"/>
          <p:cNvSpPr>
            <a:spLocks noGrp="1"/>
          </p:cNvSpPr>
          <p:nvPr>
            <p:ph sz="quarter" idx="13"/>
          </p:nvPr>
        </p:nvSpPr>
        <p:spPr>
          <a:xfrm>
            <a:off x="609600" y="1600200"/>
            <a:ext cx="79248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FFF5D55-E33E-4F08-BF50-03518D5D48F3}" type="datetimeFigureOut">
              <a:rPr lang="ru-RU" smtClean="0"/>
              <a:t>19.04.2015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CA212B3-CB9A-4607-9219-86B66B549A94}"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5" name="Date Placeholder 4"/>
          <p:cNvSpPr>
            <a:spLocks noGrp="1"/>
          </p:cNvSpPr>
          <p:nvPr>
            <p:ph type="dt" sz="half" idx="10"/>
          </p:nvPr>
        </p:nvSpPr>
        <p:spPr/>
        <p:txBody>
          <a:bodyPr/>
          <a:lstStyle/>
          <a:p>
            <a:fld id="{8FFF5D55-E33E-4F08-BF50-03518D5D48F3}" type="datetimeFigureOut">
              <a:rPr lang="ru-RU" smtClean="0"/>
              <a:t>19.04.2015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CA212B3-CB9A-4607-9219-86B66B549A94}"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8FFF5D55-E33E-4F08-BF50-03518D5D48F3}" type="datetimeFigureOut">
              <a:rPr lang="ru-RU" smtClean="0"/>
              <a:t>19.04.2015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DCA212B3-CB9A-4607-9219-86B66B549A94}"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8FFF5D55-E33E-4F08-BF50-03518D5D48F3}" type="datetimeFigureOut">
              <a:rPr lang="ru-RU" smtClean="0"/>
              <a:t>19.04.2015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DCA212B3-CB9A-4607-9219-86B66B549A94}"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FF5D55-E33E-4F08-BF50-03518D5D48F3}" type="datetimeFigureOut">
              <a:rPr lang="ru-RU" smtClean="0"/>
              <a:t>19.04.2015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DCA212B3-CB9A-4607-9219-86B66B549A94}"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FFF5D55-E33E-4F08-BF50-03518D5D48F3}" type="datetimeFigureOut">
              <a:rPr lang="ru-RU" smtClean="0"/>
              <a:t>19.04.2015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CA212B3-CB9A-4607-9219-86B66B549A94}"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FFF5D55-E33E-4F08-BF50-03518D5D48F3}" type="datetimeFigureOut">
              <a:rPr lang="ru-RU" smtClean="0"/>
              <a:t>19.04.2015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CA212B3-CB9A-4607-9219-86B66B549A94}"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8FFF5D55-E33E-4F08-BF50-03518D5D48F3}" type="datetimeFigureOut">
              <a:rPr lang="ru-RU" smtClean="0"/>
              <a:t>19.04.2015</a:t>
            </a:fld>
            <a:endParaRPr lang="ru-RU"/>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ru-RU"/>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DCA212B3-CB9A-4607-9219-86B66B549A94}"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drawmanga.ru/" TargetMode="External"/><Relationship Id="rId7" Type="http://schemas.openxmlformats.org/officeDocument/2006/relationships/hyperlink" Target="http://img1.liveinternet.ru/" TargetMode="External"/><Relationship Id="rId2" Type="http://schemas.openxmlformats.org/officeDocument/2006/relationships/hyperlink" Target="https://ru.wikipedia.org/" TargetMode="External"/><Relationship Id="rId1" Type="http://schemas.openxmlformats.org/officeDocument/2006/relationships/slideLayout" Target="../slideLayouts/slideLayout2.xml"/><Relationship Id="rId6" Type="http://schemas.openxmlformats.org/officeDocument/2006/relationships/hyperlink" Target="http://dokonline.com/" TargetMode="External"/><Relationship Id="rId5" Type="http://schemas.openxmlformats.org/officeDocument/2006/relationships/hyperlink" Target="http://ufomail.ru/" TargetMode="External"/><Relationship Id="rId4" Type="http://schemas.openxmlformats.org/officeDocument/2006/relationships/hyperlink" Target="http://hi-news.ru/"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normAutofit/>
          </a:bodyPr>
          <a:lstStyle/>
          <a:p>
            <a:r>
              <a:rPr lang="ru-RU" sz="2800" dirty="0"/>
              <a:t>Шарипова Диана </a:t>
            </a:r>
            <a:r>
              <a:rPr lang="ru-RU" sz="2800" dirty="0" err="1" smtClean="0"/>
              <a:t>Тагировна</a:t>
            </a:r>
            <a:endParaRPr lang="ru-RU" sz="2800" dirty="0" smtClean="0"/>
          </a:p>
          <a:p>
            <a:r>
              <a:rPr lang="ru-RU" sz="2800" dirty="0" smtClean="0"/>
              <a:t> </a:t>
            </a:r>
            <a:r>
              <a:rPr lang="ru-RU" sz="2800" dirty="0"/>
              <a:t>ученица 5 класса </a:t>
            </a:r>
            <a:r>
              <a:rPr lang="ru-RU" sz="2800" dirty="0" smtClean="0"/>
              <a:t>Б</a:t>
            </a:r>
          </a:p>
          <a:p>
            <a:r>
              <a:rPr lang="ru-RU" sz="2800" dirty="0" smtClean="0"/>
              <a:t> </a:t>
            </a:r>
            <a:r>
              <a:rPr lang="ru-RU" sz="2800" dirty="0"/>
              <a:t>гимназии №7 </a:t>
            </a:r>
          </a:p>
        </p:txBody>
      </p:sp>
      <p:sp>
        <p:nvSpPr>
          <p:cNvPr id="2" name="Заголовок 1"/>
          <p:cNvSpPr>
            <a:spLocks noGrp="1"/>
          </p:cNvSpPr>
          <p:nvPr>
            <p:ph type="ctrTitle"/>
          </p:nvPr>
        </p:nvSpPr>
        <p:spPr/>
        <p:txBody>
          <a:bodyPr/>
          <a:lstStyle/>
          <a:p>
            <a:r>
              <a:rPr lang="ru-RU" dirty="0" err="1" smtClean="0"/>
              <a:t>ТаинственныЙ</a:t>
            </a:r>
            <a:r>
              <a:rPr lang="ru-RU" dirty="0" smtClean="0"/>
              <a:t> космос.</a:t>
            </a:r>
            <a:br>
              <a:rPr lang="ru-RU" dirty="0" smtClean="0"/>
            </a:br>
            <a:r>
              <a:rPr lang="ru-RU" sz="4000" dirty="0" smtClean="0"/>
              <a:t>Космический мусор.</a:t>
            </a:r>
            <a:endParaRPr lang="ru-RU" sz="4000" dirty="0"/>
          </a:p>
        </p:txBody>
      </p:sp>
    </p:spTree>
    <p:extLst>
      <p:ext uri="{BB962C8B-B14F-4D97-AF65-F5344CB8AC3E}">
        <p14:creationId xmlns:p14="http://schemas.microsoft.com/office/powerpoint/2010/main" val="9216737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3"/>
          </p:nvPr>
        </p:nvSpPr>
        <p:spPr>
          <a:xfrm>
            <a:off x="683568" y="260648"/>
            <a:ext cx="7924800" cy="5338936"/>
          </a:xfrm>
        </p:spPr>
        <p:txBody>
          <a:bodyPr>
            <a:normAutofit/>
          </a:bodyPr>
          <a:lstStyle/>
          <a:p>
            <a:pPr marL="0" indent="0" algn="just">
              <a:buNone/>
            </a:pPr>
            <a:r>
              <a:rPr lang="ru-RU" sz="3000" dirty="0"/>
              <a:t>Официальный статус на международном уровне она получила после доклада Генерального секретаря ООН под названием «Воздействие космической деятельности на окружающую среду» 10 декабря 1993 г., где особо отмечено, что проблема имеет международный, глобальный характер: нет засорения национального околоземного космического пространства, есть засорение космического пространства Земли, одинаково негативно влияющее на все страны.</a:t>
            </a:r>
          </a:p>
        </p:txBody>
      </p:sp>
    </p:spTree>
    <p:extLst>
      <p:ext uri="{BB962C8B-B14F-4D97-AF65-F5344CB8AC3E}">
        <p14:creationId xmlns:p14="http://schemas.microsoft.com/office/powerpoint/2010/main" val="23207653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908720" y="19284"/>
            <a:ext cx="12155144" cy="6854151"/>
          </a:xfrm>
        </p:spPr>
      </p:pic>
    </p:spTree>
    <p:extLst>
      <p:ext uri="{BB962C8B-B14F-4D97-AF65-F5344CB8AC3E}">
        <p14:creationId xmlns:p14="http://schemas.microsoft.com/office/powerpoint/2010/main" val="30940748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3"/>
          </p:nvPr>
        </p:nvSpPr>
        <p:spPr>
          <a:xfrm>
            <a:off x="611560" y="260648"/>
            <a:ext cx="7924800" cy="5616624"/>
          </a:xfrm>
        </p:spPr>
        <p:txBody>
          <a:bodyPr>
            <a:normAutofit/>
          </a:bodyPr>
          <a:lstStyle/>
          <a:p>
            <a:pPr marL="0" indent="0" algn="just">
              <a:buNone/>
            </a:pPr>
            <a:r>
              <a:rPr lang="ru-RU" sz="4000" dirty="0"/>
              <a:t>Эффективных практических мер по уничтожению космического мусора на орбитах более 600 км (где не сказывается очищающий эффект от торможения об атмосферу) на настоящем уровне технического развития человечества не существует. </a:t>
            </a:r>
          </a:p>
        </p:txBody>
      </p:sp>
    </p:spTree>
    <p:extLst>
      <p:ext uri="{BB962C8B-B14F-4D97-AF65-F5344CB8AC3E}">
        <p14:creationId xmlns:p14="http://schemas.microsoft.com/office/powerpoint/2010/main" val="24831958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19798" y="0"/>
            <a:ext cx="9425454" cy="6858000"/>
          </a:xfrm>
        </p:spPr>
      </p:pic>
    </p:spTree>
    <p:extLst>
      <p:ext uri="{BB962C8B-B14F-4D97-AF65-F5344CB8AC3E}">
        <p14:creationId xmlns:p14="http://schemas.microsoft.com/office/powerpoint/2010/main" val="4678180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Информация скачена с :</a:t>
            </a:r>
            <a:endParaRPr lang="ru-RU" dirty="0"/>
          </a:p>
        </p:txBody>
      </p:sp>
      <p:sp>
        <p:nvSpPr>
          <p:cNvPr id="3" name="Объект 2"/>
          <p:cNvSpPr>
            <a:spLocks noGrp="1"/>
          </p:cNvSpPr>
          <p:nvPr>
            <p:ph sz="quarter" idx="13"/>
          </p:nvPr>
        </p:nvSpPr>
        <p:spPr/>
        <p:txBody>
          <a:bodyPr>
            <a:normAutofit/>
          </a:bodyPr>
          <a:lstStyle/>
          <a:p>
            <a:r>
              <a:rPr lang="en-US" sz="2500" dirty="0">
                <a:hlinkClick r:id="rId2"/>
              </a:rPr>
              <a:t>https://</a:t>
            </a:r>
            <a:r>
              <a:rPr lang="en-US" sz="2500" dirty="0" smtClean="0">
                <a:hlinkClick r:id="rId2"/>
              </a:rPr>
              <a:t>ru.wikipedia.org</a:t>
            </a:r>
            <a:endParaRPr lang="ru-RU" sz="2500" dirty="0" smtClean="0"/>
          </a:p>
          <a:p>
            <a:r>
              <a:rPr lang="en-US" sz="2500" dirty="0">
                <a:hlinkClick r:id="rId3"/>
              </a:rPr>
              <a:t>http://</a:t>
            </a:r>
            <a:r>
              <a:rPr lang="en-US" sz="2500" dirty="0" smtClean="0">
                <a:hlinkClick r:id="rId3"/>
              </a:rPr>
              <a:t>drawmanga.ru/</a:t>
            </a:r>
            <a:endParaRPr lang="ru-RU" sz="2500" dirty="0" smtClean="0"/>
          </a:p>
          <a:p>
            <a:r>
              <a:rPr lang="en-US" sz="2500" dirty="0">
                <a:hlinkClick r:id="rId4"/>
              </a:rPr>
              <a:t>http://hi-news.ru</a:t>
            </a:r>
            <a:r>
              <a:rPr lang="en-US" sz="2500" dirty="0" smtClean="0">
                <a:hlinkClick r:id="rId4"/>
              </a:rPr>
              <a:t>/</a:t>
            </a:r>
            <a:endParaRPr lang="ru-RU" sz="2500" dirty="0" smtClean="0"/>
          </a:p>
          <a:p>
            <a:r>
              <a:rPr lang="en-US" sz="2500" dirty="0">
                <a:hlinkClick r:id="rId5"/>
              </a:rPr>
              <a:t>http://ufomail.ru</a:t>
            </a:r>
            <a:r>
              <a:rPr lang="en-US" sz="2500" dirty="0" smtClean="0">
                <a:hlinkClick r:id="rId5"/>
              </a:rPr>
              <a:t>/</a:t>
            </a:r>
            <a:endParaRPr lang="ru-RU" sz="2500" dirty="0" smtClean="0"/>
          </a:p>
          <a:p>
            <a:r>
              <a:rPr lang="en-US" sz="2500" dirty="0">
                <a:hlinkClick r:id="rId6"/>
              </a:rPr>
              <a:t>http://dokonline.com</a:t>
            </a:r>
            <a:r>
              <a:rPr lang="en-US" sz="2500" dirty="0" smtClean="0">
                <a:hlinkClick r:id="rId6"/>
              </a:rPr>
              <a:t>/</a:t>
            </a:r>
            <a:endParaRPr lang="ru-RU" sz="2500" dirty="0" smtClean="0"/>
          </a:p>
          <a:p>
            <a:r>
              <a:rPr lang="en-US" sz="2500" dirty="0">
                <a:hlinkClick r:id="rId7"/>
              </a:rPr>
              <a:t>http://img1.liveinternet.ru</a:t>
            </a:r>
            <a:r>
              <a:rPr lang="en-US" sz="2500" dirty="0" smtClean="0">
                <a:hlinkClick r:id="rId7"/>
              </a:rPr>
              <a:t>/</a:t>
            </a:r>
            <a:endParaRPr lang="ru-RU" sz="2500" dirty="0" smtClean="0"/>
          </a:p>
          <a:p>
            <a:pPr marL="0" indent="0">
              <a:buNone/>
            </a:pPr>
            <a:endParaRPr lang="ru-RU" sz="2500" dirty="0"/>
          </a:p>
        </p:txBody>
      </p:sp>
    </p:spTree>
    <p:extLst>
      <p:ext uri="{BB962C8B-B14F-4D97-AF65-F5344CB8AC3E}">
        <p14:creationId xmlns:p14="http://schemas.microsoft.com/office/powerpoint/2010/main" val="11223970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1628800"/>
            <a:ext cx="7924800" cy="1143000"/>
          </a:xfrm>
        </p:spPr>
        <p:txBody>
          <a:bodyPr/>
          <a:lstStyle/>
          <a:p>
            <a:r>
              <a:rPr lang="ru-RU" sz="7200" dirty="0" smtClean="0"/>
              <a:t>Берегите космос!</a:t>
            </a:r>
            <a:endParaRPr lang="ru-RU" dirty="0"/>
          </a:p>
        </p:txBody>
      </p:sp>
      <p:sp>
        <p:nvSpPr>
          <p:cNvPr id="3" name="Объект 2"/>
          <p:cNvSpPr>
            <a:spLocks noGrp="1"/>
          </p:cNvSpPr>
          <p:nvPr>
            <p:ph sz="quarter" idx="13"/>
          </p:nvPr>
        </p:nvSpPr>
        <p:spPr/>
        <p:txBody>
          <a:bodyPr/>
          <a:lstStyle/>
          <a:p>
            <a:endParaRPr lang="ru-RU" dirty="0"/>
          </a:p>
        </p:txBody>
      </p:sp>
    </p:spTree>
    <p:extLst>
      <p:ext uri="{BB962C8B-B14F-4D97-AF65-F5344CB8AC3E}">
        <p14:creationId xmlns:p14="http://schemas.microsoft.com/office/powerpoint/2010/main" val="14056999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a:t>
            </a:r>
            <a:endParaRPr lang="ru-RU" dirty="0"/>
          </a:p>
        </p:txBody>
      </p:sp>
      <p:sp>
        <p:nvSpPr>
          <p:cNvPr id="3" name="Объект 2"/>
          <p:cNvSpPr>
            <a:spLocks noGrp="1"/>
          </p:cNvSpPr>
          <p:nvPr>
            <p:ph sz="quarter" idx="13"/>
          </p:nvPr>
        </p:nvSpPr>
        <p:spPr>
          <a:xfrm>
            <a:off x="609600" y="548680"/>
            <a:ext cx="7924800" cy="5166320"/>
          </a:xfrm>
        </p:spPr>
        <p:txBody>
          <a:bodyPr>
            <a:normAutofit/>
          </a:bodyPr>
          <a:lstStyle/>
          <a:p>
            <a:pPr marL="0" indent="0" algn="just">
              <a:buNone/>
            </a:pPr>
            <a:r>
              <a:rPr lang="ru-RU" sz="3600" dirty="0"/>
              <a:t>Космический мусор – </a:t>
            </a:r>
            <a:r>
              <a:rPr lang="ru-RU" sz="3600" dirty="0" smtClean="0"/>
              <a:t>это </a:t>
            </a:r>
            <a:r>
              <a:rPr lang="ru-RU" sz="3600" dirty="0"/>
              <a:t>все искусственные объекты и их фрагменты в космосе, которые уже неисправны, не функционируют и никогда более не смогут служить никаким полезным целям, но являющиеся опасным фактором воздействия на функционирующие космические </a:t>
            </a:r>
            <a:r>
              <a:rPr lang="ru-RU" sz="3600" dirty="0" smtClean="0"/>
              <a:t>аппараты, </a:t>
            </a:r>
            <a:r>
              <a:rPr lang="ru-RU" sz="3600" dirty="0"/>
              <a:t>особенно пилотируемые.</a:t>
            </a:r>
          </a:p>
        </p:txBody>
      </p:sp>
    </p:spTree>
    <p:extLst>
      <p:ext uri="{BB962C8B-B14F-4D97-AF65-F5344CB8AC3E}">
        <p14:creationId xmlns:p14="http://schemas.microsoft.com/office/powerpoint/2010/main" val="20611603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332656" y="0"/>
            <a:ext cx="11045032" cy="5916981"/>
          </a:xfrm>
        </p:spPr>
      </p:pic>
    </p:spTree>
    <p:extLst>
      <p:ext uri="{BB962C8B-B14F-4D97-AF65-F5344CB8AC3E}">
        <p14:creationId xmlns:p14="http://schemas.microsoft.com/office/powerpoint/2010/main" val="13341371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7924800" cy="2362274"/>
          </a:xfrm>
        </p:spPr>
        <p:txBody>
          <a:bodyPr/>
          <a:lstStyle/>
          <a:p>
            <a:endParaRPr lang="ru-RU" dirty="0"/>
          </a:p>
        </p:txBody>
      </p:sp>
      <p:sp>
        <p:nvSpPr>
          <p:cNvPr id="3" name="Объект 2"/>
          <p:cNvSpPr>
            <a:spLocks noGrp="1"/>
          </p:cNvSpPr>
          <p:nvPr>
            <p:ph sz="quarter" idx="13"/>
          </p:nvPr>
        </p:nvSpPr>
        <p:spPr>
          <a:xfrm>
            <a:off x="609600" y="260648"/>
            <a:ext cx="7924800" cy="5454352"/>
          </a:xfrm>
        </p:spPr>
        <p:txBody>
          <a:bodyPr>
            <a:normAutofit/>
          </a:bodyPr>
          <a:lstStyle/>
          <a:p>
            <a:pPr marL="0" indent="0" algn="just">
              <a:buNone/>
            </a:pPr>
            <a:r>
              <a:rPr lang="ru-RU" sz="4000" dirty="0"/>
              <a:t>Космический мусор может нанести громадный ущерб Земле . </a:t>
            </a:r>
            <a:r>
              <a:rPr lang="ru-RU" sz="4000" dirty="0" smtClean="0"/>
              <a:t>Могут </a:t>
            </a:r>
            <a:r>
              <a:rPr lang="ru-RU" sz="4000" dirty="0"/>
              <a:t>пострадать невинные люди! </a:t>
            </a:r>
          </a:p>
          <a:p>
            <a:pPr marL="0" indent="0" algn="just">
              <a:buNone/>
            </a:pPr>
            <a:r>
              <a:rPr lang="ru-RU" sz="4000" dirty="0" smtClean="0"/>
              <a:t>Ведь он движется на большой скорости, и в один «прекрасный» момент весь этот мусор может вылиться страшным дождем на нашу планету!</a:t>
            </a:r>
            <a:endParaRPr lang="ru-RU" sz="4000" dirty="0"/>
          </a:p>
        </p:txBody>
      </p:sp>
    </p:spTree>
    <p:extLst>
      <p:ext uri="{BB962C8B-B14F-4D97-AF65-F5344CB8AC3E}">
        <p14:creationId xmlns:p14="http://schemas.microsoft.com/office/powerpoint/2010/main" val="914079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04392" y="5715000"/>
            <a:ext cx="7924800" cy="1143000"/>
          </a:xfrm>
        </p:spPr>
        <p:txBody>
          <a:bodyPr/>
          <a:lstStyle/>
          <a:p>
            <a:r>
              <a:rPr lang="ru-RU" dirty="0"/>
              <a:t>космического мусора на орбите Земли</a:t>
            </a:r>
          </a:p>
        </p:txBody>
      </p:sp>
      <p:pic>
        <p:nvPicPr>
          <p:cNvPr id="4" name="Объект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7956" y="14557"/>
            <a:ext cx="9151956" cy="5877272"/>
          </a:xfrm>
        </p:spPr>
      </p:pic>
    </p:spTree>
    <p:extLst>
      <p:ext uri="{BB962C8B-B14F-4D97-AF65-F5344CB8AC3E}">
        <p14:creationId xmlns:p14="http://schemas.microsoft.com/office/powerpoint/2010/main" val="8609838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3"/>
          </p:nvPr>
        </p:nvSpPr>
        <p:spPr>
          <a:xfrm>
            <a:off x="611560" y="260648"/>
            <a:ext cx="7924800" cy="5616624"/>
          </a:xfrm>
        </p:spPr>
        <p:txBody>
          <a:bodyPr>
            <a:normAutofit/>
          </a:bodyPr>
          <a:lstStyle/>
          <a:p>
            <a:pPr marL="0" indent="0" algn="just">
              <a:buNone/>
            </a:pPr>
            <a:r>
              <a:rPr lang="ru-RU" sz="3200" dirty="0"/>
              <a:t> В некоторых случаях, крупные или содержащие на борту опасные (ядерные, токсичные и т. п.) материалы объекты космического мусора могут представлять прямую опасность и для Земли — при их неконтролируемом сходе с орбиты, неполном сгорании при прохождении плотных слоев атмосферы Земли и выпадении обломков на населённые пункты, промышленные объекты, транспортные коммуникации и т. п.</a:t>
            </a:r>
          </a:p>
        </p:txBody>
      </p:sp>
    </p:spTree>
    <p:extLst>
      <p:ext uri="{BB962C8B-B14F-4D97-AF65-F5344CB8AC3E}">
        <p14:creationId xmlns:p14="http://schemas.microsoft.com/office/powerpoint/2010/main" val="26626442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0" y="8689"/>
            <a:ext cx="9086346" cy="6084607"/>
          </a:xfrm>
        </p:spPr>
      </p:pic>
      <p:sp>
        <p:nvSpPr>
          <p:cNvPr id="5" name="TextBox 4"/>
          <p:cNvSpPr txBox="1"/>
          <p:nvPr/>
        </p:nvSpPr>
        <p:spPr>
          <a:xfrm>
            <a:off x="359024" y="6165430"/>
            <a:ext cx="8784976" cy="646331"/>
          </a:xfrm>
          <a:prstGeom prst="rect">
            <a:avLst/>
          </a:prstGeom>
          <a:noFill/>
        </p:spPr>
        <p:txBody>
          <a:bodyPr wrap="square" rtlCol="0">
            <a:spAutoFit/>
          </a:bodyPr>
          <a:lstStyle/>
          <a:p>
            <a:pPr algn="ctr"/>
            <a:r>
              <a:rPr lang="ru-RU" sz="3600" dirty="0" smtClean="0"/>
              <a:t>Красным обозначен космический мусор</a:t>
            </a:r>
            <a:endParaRPr lang="ru-RU" sz="3600" dirty="0"/>
          </a:p>
        </p:txBody>
      </p:sp>
    </p:spTree>
    <p:extLst>
      <p:ext uri="{BB962C8B-B14F-4D97-AF65-F5344CB8AC3E}">
        <p14:creationId xmlns:p14="http://schemas.microsoft.com/office/powerpoint/2010/main" val="39731050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2500" dirty="0"/>
              <a:t>Компьютерная модель распределения космических объектов в космосе, согласно </a:t>
            </a:r>
            <a:r>
              <a:rPr lang="ru-RU" sz="2500" dirty="0" smtClean="0"/>
              <a:t>описанию </a:t>
            </a:r>
            <a:r>
              <a:rPr lang="ru-RU" sz="2500" dirty="0"/>
              <a:t>95% из них являются мусором</a:t>
            </a:r>
          </a:p>
        </p:txBody>
      </p:sp>
      <p:pic>
        <p:nvPicPr>
          <p:cNvPr id="4" name="Объект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683568" y="1340768"/>
            <a:ext cx="7972879" cy="5517232"/>
          </a:xfrm>
        </p:spPr>
      </p:pic>
    </p:spTree>
    <p:extLst>
      <p:ext uri="{BB962C8B-B14F-4D97-AF65-F5344CB8AC3E}">
        <p14:creationId xmlns:p14="http://schemas.microsoft.com/office/powerpoint/2010/main" val="13886480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188640"/>
            <a:ext cx="7924800" cy="1143000"/>
          </a:xfrm>
        </p:spPr>
        <p:txBody>
          <a:bodyPr/>
          <a:lstStyle/>
          <a:p>
            <a:r>
              <a:rPr lang="ru-RU" sz="2500" dirty="0" smtClean="0"/>
              <a:t>. </a:t>
            </a:r>
            <a:endParaRPr lang="ru-RU" sz="2500" dirty="0"/>
          </a:p>
        </p:txBody>
      </p:sp>
      <p:sp>
        <p:nvSpPr>
          <p:cNvPr id="3" name="Объект 2"/>
          <p:cNvSpPr>
            <a:spLocks noGrp="1"/>
          </p:cNvSpPr>
          <p:nvPr>
            <p:ph sz="quarter" idx="13"/>
          </p:nvPr>
        </p:nvSpPr>
        <p:spPr>
          <a:xfrm>
            <a:off x="609600" y="0"/>
            <a:ext cx="7924800" cy="2276872"/>
          </a:xfrm>
        </p:spPr>
        <p:txBody>
          <a:bodyPr/>
          <a:lstStyle/>
          <a:p>
            <a:pPr marL="0" indent="0" algn="just">
              <a:buNone/>
            </a:pPr>
            <a:r>
              <a:rPr lang="ru-RU" sz="2500" dirty="0"/>
              <a:t>Проблема засорения околоземного космического пространства «космическим мусором» как чисто теоретическая возникла по существу сразу после запусков первых искусственных спутников Земли в конце пятидесятых </a:t>
            </a:r>
            <a:r>
              <a:rPr lang="ru-RU" sz="2500" dirty="0" smtClean="0"/>
              <a:t>годов.</a:t>
            </a:r>
            <a:endParaRPr lang="ru-RU" sz="2500" dirty="0"/>
          </a:p>
        </p:txBody>
      </p:sp>
      <p:pic>
        <p:nvPicPr>
          <p:cNvPr id="1026" name="Picture 2" descr="C:\Users\пк\Desktop\дляДианы\космический мусор\3526_kosmicheskiiy-muso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1958992"/>
            <a:ext cx="6948264" cy="49134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0842637"/>
      </p:ext>
    </p:extLst>
  </p:cSld>
  <p:clrMapOvr>
    <a:masterClrMapping/>
  </p:clrMapOvr>
  <p:timing>
    <p:tnLst>
      <p:par>
        <p:cTn id="1" dur="indefinite" restart="never" nodeType="tmRoot"/>
      </p:par>
    </p:tnLst>
  </p:timing>
</p:sld>
</file>

<file path=ppt/theme/theme1.xml><?xml version="1.0" encoding="utf-8"?>
<a:theme xmlns:a="http://schemas.openxmlformats.org/drawingml/2006/main" name="Горизонт">
  <a:themeElements>
    <a:clrScheme name="Горизонт">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Горизонт">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Горизонт">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203</TotalTime>
  <Words>334</Words>
  <Application>Microsoft Office PowerPoint</Application>
  <PresentationFormat>Экран (4:3)</PresentationFormat>
  <Paragraphs>24</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Горизонт</vt:lpstr>
      <vt:lpstr>ТаинственныЙ космос. Космический мусор.</vt:lpstr>
      <vt:lpstr>.</vt:lpstr>
      <vt:lpstr>Презентация PowerPoint</vt:lpstr>
      <vt:lpstr>Презентация PowerPoint</vt:lpstr>
      <vt:lpstr>космического мусора на орбите Земли</vt:lpstr>
      <vt:lpstr>Презентация PowerPoint</vt:lpstr>
      <vt:lpstr>Презентация PowerPoint</vt:lpstr>
      <vt:lpstr>Компьютерная модель распределения космических объектов в космосе, согласно описанию 95% из них являются мусором</vt:lpstr>
      <vt:lpstr>. </vt:lpstr>
      <vt:lpstr>Презентация PowerPoint</vt:lpstr>
      <vt:lpstr>Презентация PowerPoint</vt:lpstr>
      <vt:lpstr>Презентация PowerPoint</vt:lpstr>
      <vt:lpstr>Презентация PowerPoint</vt:lpstr>
      <vt:lpstr>Информация скачена с :</vt:lpstr>
      <vt:lpstr>Берегите космос!</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ТаинственныЙ космос. Космический мусор.</dc:title>
  <dc:creator>пк</dc:creator>
  <cp:lastModifiedBy>пк</cp:lastModifiedBy>
  <cp:revision>10</cp:revision>
  <dcterms:created xsi:type="dcterms:W3CDTF">2015-04-19T06:49:59Z</dcterms:created>
  <dcterms:modified xsi:type="dcterms:W3CDTF">2015-04-19T17:29:34Z</dcterms:modified>
</cp:coreProperties>
</file>