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60" r:id="rId3"/>
    <p:sldId id="257" r:id="rId4"/>
    <p:sldId id="259" r:id="rId5"/>
    <p:sldId id="262" r:id="rId6"/>
    <p:sldId id="266" r:id="rId7"/>
    <p:sldId id="267" r:id="rId8"/>
    <p:sldId id="268" r:id="rId9"/>
    <p:sldId id="269" r:id="rId10"/>
    <p:sldId id="270" r:id="rId11"/>
    <p:sldId id="272" r:id="rId12"/>
    <p:sldId id="274" r:id="rId13"/>
    <p:sldId id="273" r:id="rId14"/>
    <p:sldId id="271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311" r:id="rId29"/>
    <p:sldId id="261" r:id="rId30"/>
    <p:sldId id="263" r:id="rId31"/>
    <p:sldId id="265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258" r:id="rId55"/>
    <p:sldId id="310" r:id="rId5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2A0D02-989A-4B00-A03B-D97C6D52276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3B53D3-E6BE-4CC8-AC84-FA762778CCA1}">
      <dgm:prSet phldrT="[Текст]" custT="1"/>
      <dgm:spPr/>
      <dgm:t>
        <a:bodyPr/>
        <a:lstStyle/>
        <a:p>
          <a:r>
            <a:rPr lang="ru-RU" sz="1800" dirty="0" smtClean="0"/>
            <a:t>1</a:t>
          </a:r>
          <a:endParaRPr lang="ru-RU" sz="1800" dirty="0"/>
        </a:p>
      </dgm:t>
    </dgm:pt>
    <dgm:pt modelId="{316A3A28-C621-4764-B6C4-59B0284944E0}" type="parTrans" cxnId="{BC4D7DBC-CBF0-48C5-B902-0E3851AF3D6C}">
      <dgm:prSet/>
      <dgm:spPr/>
      <dgm:t>
        <a:bodyPr/>
        <a:lstStyle/>
        <a:p>
          <a:endParaRPr lang="ru-RU"/>
        </a:p>
      </dgm:t>
    </dgm:pt>
    <dgm:pt modelId="{26B608F2-8C8D-44F4-A5E1-9946E5C23E45}" type="sibTrans" cxnId="{BC4D7DBC-CBF0-48C5-B902-0E3851AF3D6C}">
      <dgm:prSet/>
      <dgm:spPr/>
      <dgm:t>
        <a:bodyPr/>
        <a:lstStyle/>
        <a:p>
          <a:endParaRPr lang="ru-RU"/>
        </a:p>
      </dgm:t>
    </dgm:pt>
    <dgm:pt modelId="{67287535-D7A5-4ABA-BA0A-7C72589CA2DD}">
      <dgm:prSet phldrT="[Текст]" custT="1"/>
      <dgm:spPr/>
      <dgm:t>
        <a:bodyPr/>
        <a:lstStyle/>
        <a:p>
          <a:r>
            <a:rPr lang="ru-RU" sz="1800" dirty="0" smtClean="0"/>
            <a:t>В игре принимает участие 2 команды, для каждой из которых свое игровое поле</a:t>
          </a:r>
          <a:endParaRPr lang="ru-RU" sz="1800" dirty="0"/>
        </a:p>
      </dgm:t>
    </dgm:pt>
    <dgm:pt modelId="{A606461F-6CC9-4958-AAE3-AAF38A5A5663}" type="parTrans" cxnId="{2F995F3E-9396-48D4-BEDD-C99F267EAD75}">
      <dgm:prSet/>
      <dgm:spPr/>
      <dgm:t>
        <a:bodyPr/>
        <a:lstStyle/>
        <a:p>
          <a:endParaRPr lang="ru-RU"/>
        </a:p>
      </dgm:t>
    </dgm:pt>
    <dgm:pt modelId="{664968C4-84BB-41B1-B4B9-880F5D060E56}" type="sibTrans" cxnId="{2F995F3E-9396-48D4-BEDD-C99F267EAD75}">
      <dgm:prSet/>
      <dgm:spPr/>
      <dgm:t>
        <a:bodyPr/>
        <a:lstStyle/>
        <a:p>
          <a:endParaRPr lang="ru-RU"/>
        </a:p>
      </dgm:t>
    </dgm:pt>
    <dgm:pt modelId="{8A5C037F-37C6-43E1-870B-83883DB9B02A}">
      <dgm:prSet phldrT="[Текст]" custT="1"/>
      <dgm:spPr/>
      <dgm:t>
        <a:bodyPr/>
        <a:lstStyle/>
        <a:p>
          <a:r>
            <a:rPr lang="ru-RU" sz="1800" dirty="0" smtClean="0"/>
            <a:t>2</a:t>
          </a:r>
          <a:endParaRPr lang="ru-RU" sz="1800" dirty="0"/>
        </a:p>
      </dgm:t>
    </dgm:pt>
    <dgm:pt modelId="{3427DD10-16ED-4524-94C6-46F860473D07}" type="parTrans" cxnId="{9C24E2B9-93FC-432A-A460-DD6CED5A1172}">
      <dgm:prSet/>
      <dgm:spPr/>
      <dgm:t>
        <a:bodyPr/>
        <a:lstStyle/>
        <a:p>
          <a:endParaRPr lang="ru-RU"/>
        </a:p>
      </dgm:t>
    </dgm:pt>
    <dgm:pt modelId="{1816FD56-22BB-49A7-A4B3-C382344181F3}" type="sibTrans" cxnId="{9C24E2B9-93FC-432A-A460-DD6CED5A1172}">
      <dgm:prSet/>
      <dgm:spPr/>
      <dgm:t>
        <a:bodyPr/>
        <a:lstStyle/>
        <a:p>
          <a:endParaRPr lang="ru-RU"/>
        </a:p>
      </dgm:t>
    </dgm:pt>
    <dgm:pt modelId="{EE4F1A64-9EAB-4AB7-BA5A-86027C1C039C}">
      <dgm:prSet phldrT="[Текст]" custT="1"/>
      <dgm:spPr/>
      <dgm:t>
        <a:bodyPr/>
        <a:lstStyle/>
        <a:p>
          <a:r>
            <a:rPr lang="ru-RU" sz="1800" dirty="0" smtClean="0"/>
            <a:t>Команда производит выстрел, называя букву и цифру на поле второй команды</a:t>
          </a:r>
          <a:endParaRPr lang="ru-RU" sz="1800" dirty="0"/>
        </a:p>
      </dgm:t>
    </dgm:pt>
    <dgm:pt modelId="{7B8910AD-C917-4378-BDF9-EA15D1EEE826}" type="parTrans" cxnId="{09379339-D56C-4F8D-8705-269012659597}">
      <dgm:prSet/>
      <dgm:spPr/>
      <dgm:t>
        <a:bodyPr/>
        <a:lstStyle/>
        <a:p>
          <a:endParaRPr lang="ru-RU"/>
        </a:p>
      </dgm:t>
    </dgm:pt>
    <dgm:pt modelId="{D4B8E53B-8E13-444A-85FE-AC4CDA849D0C}" type="sibTrans" cxnId="{09379339-D56C-4F8D-8705-269012659597}">
      <dgm:prSet/>
      <dgm:spPr/>
      <dgm:t>
        <a:bodyPr/>
        <a:lstStyle/>
        <a:p>
          <a:endParaRPr lang="ru-RU"/>
        </a:p>
      </dgm:t>
    </dgm:pt>
    <dgm:pt modelId="{4C700A4C-7CAC-4E92-BC6A-1F82873C0B91}">
      <dgm:prSet phldrT="[Текст]" custT="1"/>
      <dgm:spPr/>
      <dgm:t>
        <a:bodyPr/>
        <a:lstStyle/>
        <a:p>
          <a:r>
            <a:rPr lang="ru-RU" sz="1800" dirty="0" smtClean="0"/>
            <a:t>Если высвечивается значок </a:t>
          </a:r>
          <a:r>
            <a:rPr lang="ru-RU" sz="1800" b="1" dirty="0" smtClean="0"/>
            <a:t>Х</a:t>
          </a:r>
          <a:r>
            <a:rPr lang="ru-RU" sz="1800" dirty="0" smtClean="0"/>
            <a:t>, то право выстрела переходит к другой команде</a:t>
          </a:r>
          <a:endParaRPr lang="ru-RU" sz="1800" dirty="0"/>
        </a:p>
      </dgm:t>
    </dgm:pt>
    <dgm:pt modelId="{35D40AEB-18D6-4995-9F2E-94A96AF2EE9F}" type="parTrans" cxnId="{2B076A5D-95FF-4241-B77A-62C9CE983B3D}">
      <dgm:prSet/>
      <dgm:spPr/>
      <dgm:t>
        <a:bodyPr/>
        <a:lstStyle/>
        <a:p>
          <a:endParaRPr lang="ru-RU"/>
        </a:p>
      </dgm:t>
    </dgm:pt>
    <dgm:pt modelId="{DF40AA15-E8F5-48EB-B02E-005F12A577EA}" type="sibTrans" cxnId="{2B076A5D-95FF-4241-B77A-62C9CE983B3D}">
      <dgm:prSet/>
      <dgm:spPr/>
      <dgm:t>
        <a:bodyPr/>
        <a:lstStyle/>
        <a:p>
          <a:endParaRPr lang="ru-RU"/>
        </a:p>
      </dgm:t>
    </dgm:pt>
    <dgm:pt modelId="{BFF5A261-4434-41BF-9CF4-DE65D2BA74EA}">
      <dgm:prSet phldrT="[Текст]" custT="1"/>
      <dgm:spPr/>
      <dgm:t>
        <a:bodyPr/>
        <a:lstStyle/>
        <a:p>
          <a:r>
            <a:rPr lang="ru-RU" sz="1800" dirty="0" smtClean="0"/>
            <a:t>4</a:t>
          </a:r>
          <a:endParaRPr lang="ru-RU" sz="1800" dirty="0"/>
        </a:p>
      </dgm:t>
    </dgm:pt>
    <dgm:pt modelId="{D63D24C9-6872-42D1-BE7E-18FEACC87F5D}" type="parTrans" cxnId="{A15E970E-3365-49FB-A409-46FCB46AD372}">
      <dgm:prSet/>
      <dgm:spPr/>
      <dgm:t>
        <a:bodyPr/>
        <a:lstStyle/>
        <a:p>
          <a:endParaRPr lang="ru-RU"/>
        </a:p>
      </dgm:t>
    </dgm:pt>
    <dgm:pt modelId="{8EE30780-1628-40B1-8F1F-4E270119B3A4}" type="sibTrans" cxnId="{A15E970E-3365-49FB-A409-46FCB46AD372}">
      <dgm:prSet/>
      <dgm:spPr/>
      <dgm:t>
        <a:bodyPr/>
        <a:lstStyle/>
        <a:p>
          <a:endParaRPr lang="ru-RU"/>
        </a:p>
      </dgm:t>
    </dgm:pt>
    <dgm:pt modelId="{D4646A80-D2B0-4F0D-8297-509E2A053795}">
      <dgm:prSet phldrT="[Текст]" custT="1"/>
      <dgm:spPr/>
      <dgm:t>
        <a:bodyPr/>
        <a:lstStyle/>
        <a:p>
          <a:r>
            <a:rPr lang="ru-RU" sz="1800" dirty="0" smtClean="0"/>
            <a:t>Если появляется изображение самолета, то команда попала в цель</a:t>
          </a:r>
          <a:endParaRPr lang="ru-RU" sz="1800" dirty="0"/>
        </a:p>
      </dgm:t>
    </dgm:pt>
    <dgm:pt modelId="{DAE01402-9661-4FC3-8BB2-B4A60E65F66E}" type="parTrans" cxnId="{6C2C0BDB-79FD-4FE6-A771-798FD8403630}">
      <dgm:prSet/>
      <dgm:spPr/>
      <dgm:t>
        <a:bodyPr/>
        <a:lstStyle/>
        <a:p>
          <a:endParaRPr lang="ru-RU"/>
        </a:p>
      </dgm:t>
    </dgm:pt>
    <dgm:pt modelId="{DEF8B5E6-A039-40A8-861E-67DE7207AB17}" type="sibTrans" cxnId="{6C2C0BDB-79FD-4FE6-A771-798FD8403630}">
      <dgm:prSet/>
      <dgm:spPr/>
      <dgm:t>
        <a:bodyPr/>
        <a:lstStyle/>
        <a:p>
          <a:endParaRPr lang="ru-RU"/>
        </a:p>
      </dgm:t>
    </dgm:pt>
    <dgm:pt modelId="{0F466920-91A5-44BC-949D-D6A657A790A6}">
      <dgm:prSet phldrT="[Текст]" custT="1"/>
      <dgm:spPr/>
      <dgm:t>
        <a:bodyPr/>
        <a:lstStyle/>
        <a:p>
          <a:r>
            <a:rPr lang="ru-RU" sz="1800" dirty="0" smtClean="0"/>
            <a:t>Нажав на изображение самолета открывается вопрос, на который команда дает ответ</a:t>
          </a:r>
          <a:endParaRPr lang="ru-RU" sz="1800" dirty="0"/>
        </a:p>
      </dgm:t>
    </dgm:pt>
    <dgm:pt modelId="{ECAAC671-6332-4581-8823-4F605D986952}" type="parTrans" cxnId="{5B043A80-018E-4C7B-838B-E5836BC203A0}">
      <dgm:prSet/>
      <dgm:spPr/>
      <dgm:t>
        <a:bodyPr/>
        <a:lstStyle/>
        <a:p>
          <a:endParaRPr lang="ru-RU"/>
        </a:p>
      </dgm:t>
    </dgm:pt>
    <dgm:pt modelId="{02931A1F-2B6C-4C1A-BF10-E70802BB57E9}" type="sibTrans" cxnId="{5B043A80-018E-4C7B-838B-E5836BC203A0}">
      <dgm:prSet/>
      <dgm:spPr/>
      <dgm:t>
        <a:bodyPr/>
        <a:lstStyle/>
        <a:p>
          <a:endParaRPr lang="ru-RU"/>
        </a:p>
      </dgm:t>
    </dgm:pt>
    <dgm:pt modelId="{534B7E14-BA00-48DF-BD8A-7FC37ADDAB7C}">
      <dgm:prSet phldrT="[Текст]" custT="1"/>
      <dgm:spPr/>
      <dgm:t>
        <a:bodyPr/>
        <a:lstStyle/>
        <a:p>
          <a:r>
            <a:rPr lang="ru-RU" sz="1800" dirty="0" smtClean="0"/>
            <a:t>3</a:t>
          </a:r>
          <a:endParaRPr lang="ru-RU" sz="1800" dirty="0"/>
        </a:p>
      </dgm:t>
    </dgm:pt>
    <dgm:pt modelId="{6402CEAD-12B8-4953-807A-10214031A4C0}" type="parTrans" cxnId="{7FC5D1C0-2820-4821-BE0D-899C792F06AE}">
      <dgm:prSet/>
      <dgm:spPr/>
      <dgm:t>
        <a:bodyPr/>
        <a:lstStyle/>
        <a:p>
          <a:endParaRPr lang="ru-RU"/>
        </a:p>
      </dgm:t>
    </dgm:pt>
    <dgm:pt modelId="{3573353B-AF80-484B-A092-5891B3D4DB67}" type="sibTrans" cxnId="{7FC5D1C0-2820-4821-BE0D-899C792F06AE}">
      <dgm:prSet/>
      <dgm:spPr/>
      <dgm:t>
        <a:bodyPr/>
        <a:lstStyle/>
        <a:p>
          <a:endParaRPr lang="ru-RU"/>
        </a:p>
      </dgm:t>
    </dgm:pt>
    <dgm:pt modelId="{3D9306D7-406B-4148-A3F8-ABEC1AADBE0C}">
      <dgm:prSet phldrT="[Текст]" custT="1"/>
      <dgm:spPr/>
      <dgm:t>
        <a:bodyPr/>
        <a:lstStyle/>
        <a:p>
          <a:r>
            <a:rPr lang="ru-RU" sz="1800" dirty="0" smtClean="0"/>
            <a:t>5</a:t>
          </a:r>
          <a:endParaRPr lang="ru-RU" sz="1800" dirty="0"/>
        </a:p>
      </dgm:t>
    </dgm:pt>
    <dgm:pt modelId="{40C6AFEA-65B9-4C4A-A93F-113C93A30A85}" type="parTrans" cxnId="{91627BFD-BA81-4418-A360-C89BA749FCDB}">
      <dgm:prSet/>
      <dgm:spPr/>
      <dgm:t>
        <a:bodyPr/>
        <a:lstStyle/>
        <a:p>
          <a:endParaRPr lang="ru-RU"/>
        </a:p>
      </dgm:t>
    </dgm:pt>
    <dgm:pt modelId="{442CAD42-1F11-4BB7-BF9E-561C42FFD5E9}" type="sibTrans" cxnId="{91627BFD-BA81-4418-A360-C89BA749FCDB}">
      <dgm:prSet/>
      <dgm:spPr/>
      <dgm:t>
        <a:bodyPr/>
        <a:lstStyle/>
        <a:p>
          <a:endParaRPr lang="ru-RU"/>
        </a:p>
      </dgm:t>
    </dgm:pt>
    <dgm:pt modelId="{56135C50-525F-4D12-A0DA-CDE6D46C1150}">
      <dgm:prSet phldrT="[Текст]" custT="1"/>
      <dgm:spPr/>
      <dgm:t>
        <a:bodyPr/>
        <a:lstStyle/>
        <a:p>
          <a:r>
            <a:rPr lang="ru-RU" sz="1800" dirty="0" smtClean="0"/>
            <a:t>Если команда отвечает правильно, то продолжает делать выстрелы, а если нет – право ответа переходит ко второй команде</a:t>
          </a:r>
          <a:endParaRPr lang="ru-RU" sz="1800" dirty="0"/>
        </a:p>
      </dgm:t>
    </dgm:pt>
    <dgm:pt modelId="{3C75B774-EF38-4854-A3EF-933928CEA1F6}" type="parTrans" cxnId="{ADB236EF-DE62-4D61-A5F6-9811AEFC36B2}">
      <dgm:prSet/>
      <dgm:spPr/>
      <dgm:t>
        <a:bodyPr/>
        <a:lstStyle/>
        <a:p>
          <a:endParaRPr lang="ru-RU"/>
        </a:p>
      </dgm:t>
    </dgm:pt>
    <dgm:pt modelId="{7442B4C2-579D-4D8F-8523-FE08141840B4}" type="sibTrans" cxnId="{ADB236EF-DE62-4D61-A5F6-9811AEFC36B2}">
      <dgm:prSet/>
      <dgm:spPr/>
      <dgm:t>
        <a:bodyPr/>
        <a:lstStyle/>
        <a:p>
          <a:endParaRPr lang="ru-RU"/>
        </a:p>
      </dgm:t>
    </dgm:pt>
    <dgm:pt modelId="{94879155-6903-4389-8D72-3D9FE4280A6C}">
      <dgm:prSet phldrT="[Текст]" custT="1"/>
      <dgm:spPr/>
      <dgm:t>
        <a:bodyPr/>
        <a:lstStyle/>
        <a:p>
          <a:r>
            <a:rPr lang="ru-RU" sz="1800" dirty="0" smtClean="0"/>
            <a:t>6</a:t>
          </a:r>
          <a:endParaRPr lang="ru-RU" sz="1800" dirty="0"/>
        </a:p>
      </dgm:t>
    </dgm:pt>
    <dgm:pt modelId="{965D5ABC-709D-42EC-B0F4-D87070715FEA}" type="parTrans" cxnId="{06CC1820-ED9C-480D-97CC-B91E1B5B072B}">
      <dgm:prSet/>
      <dgm:spPr/>
      <dgm:t>
        <a:bodyPr/>
        <a:lstStyle/>
        <a:p>
          <a:endParaRPr lang="ru-RU"/>
        </a:p>
      </dgm:t>
    </dgm:pt>
    <dgm:pt modelId="{37B76C3C-06CB-438B-843A-A55E04C1D4D7}" type="sibTrans" cxnId="{06CC1820-ED9C-480D-97CC-B91E1B5B072B}">
      <dgm:prSet/>
      <dgm:spPr/>
      <dgm:t>
        <a:bodyPr/>
        <a:lstStyle/>
        <a:p>
          <a:endParaRPr lang="ru-RU"/>
        </a:p>
      </dgm:t>
    </dgm:pt>
    <dgm:pt modelId="{B74C342C-AAE0-46C9-92A8-A74C23E7E283}">
      <dgm:prSet phldrT="[Текст]" custT="1"/>
      <dgm:spPr/>
      <dgm:t>
        <a:bodyPr/>
        <a:lstStyle/>
        <a:p>
          <a:r>
            <a:rPr lang="ru-RU" sz="1800" dirty="0" smtClean="0"/>
            <a:t>Проверить правильность ответа можно нажав на вопрос</a:t>
          </a:r>
          <a:endParaRPr lang="ru-RU" sz="1800" dirty="0"/>
        </a:p>
      </dgm:t>
    </dgm:pt>
    <dgm:pt modelId="{1ABCC7F8-1686-4D6F-91D6-AA5226BB7EF4}" type="parTrans" cxnId="{FBDD3201-BF01-47B5-BD2C-2EBA6FC1D57E}">
      <dgm:prSet/>
      <dgm:spPr/>
      <dgm:t>
        <a:bodyPr/>
        <a:lstStyle/>
        <a:p>
          <a:endParaRPr lang="ru-RU"/>
        </a:p>
      </dgm:t>
    </dgm:pt>
    <dgm:pt modelId="{EB3457B9-FF4C-4C5D-B5AB-4A332902952C}" type="sibTrans" cxnId="{FBDD3201-BF01-47B5-BD2C-2EBA6FC1D57E}">
      <dgm:prSet/>
      <dgm:spPr/>
      <dgm:t>
        <a:bodyPr/>
        <a:lstStyle/>
        <a:p>
          <a:endParaRPr lang="ru-RU"/>
        </a:p>
      </dgm:t>
    </dgm:pt>
    <dgm:pt modelId="{50430C84-5E7C-46F9-8F29-884433291BB1}">
      <dgm:prSet phldrT="[Текст]" custT="1"/>
      <dgm:spPr/>
      <dgm:t>
        <a:bodyPr/>
        <a:lstStyle/>
        <a:p>
          <a:r>
            <a:rPr lang="ru-RU" sz="1800" dirty="0" smtClean="0"/>
            <a:t>7</a:t>
          </a:r>
          <a:endParaRPr lang="ru-RU" sz="1800" dirty="0"/>
        </a:p>
      </dgm:t>
    </dgm:pt>
    <dgm:pt modelId="{B5EDCCAA-CFEC-43FD-AFA4-37B2335C756D}" type="parTrans" cxnId="{236435D9-04C0-40CA-A4DD-7355C0918DFD}">
      <dgm:prSet/>
      <dgm:spPr/>
      <dgm:t>
        <a:bodyPr/>
        <a:lstStyle/>
        <a:p>
          <a:endParaRPr lang="ru-RU"/>
        </a:p>
      </dgm:t>
    </dgm:pt>
    <dgm:pt modelId="{85A9D123-A546-4A39-B6DA-7626617C8AB4}" type="sibTrans" cxnId="{236435D9-04C0-40CA-A4DD-7355C0918DFD}">
      <dgm:prSet/>
      <dgm:spPr/>
      <dgm:t>
        <a:bodyPr/>
        <a:lstStyle/>
        <a:p>
          <a:endParaRPr lang="ru-RU"/>
        </a:p>
      </dgm:t>
    </dgm:pt>
    <dgm:pt modelId="{237D06D0-4895-4BF3-B63B-BAA73C6BE08C}">
      <dgm:prSet phldrT="[Текст]" custT="1"/>
      <dgm:spPr/>
      <dgm:t>
        <a:bodyPr/>
        <a:lstStyle/>
        <a:p>
          <a:r>
            <a:rPr lang="ru-RU" sz="1800" dirty="0" smtClean="0"/>
            <a:t>Если вторая команда дала правильный ответ, то право хода переходит к ней, а если нет, то продолжает стрелять первая</a:t>
          </a:r>
          <a:endParaRPr lang="ru-RU" sz="1800" dirty="0"/>
        </a:p>
      </dgm:t>
    </dgm:pt>
    <dgm:pt modelId="{9D662B69-3F88-44C0-A259-2DF8B2841CB8}" type="parTrans" cxnId="{C5D93D3A-B3D0-4CDA-A7AE-5AB96B10D57B}">
      <dgm:prSet/>
      <dgm:spPr/>
      <dgm:t>
        <a:bodyPr/>
        <a:lstStyle/>
        <a:p>
          <a:endParaRPr lang="ru-RU"/>
        </a:p>
      </dgm:t>
    </dgm:pt>
    <dgm:pt modelId="{0E2A0263-F29D-43AE-BCC4-CED7888CEEC0}" type="sibTrans" cxnId="{C5D93D3A-B3D0-4CDA-A7AE-5AB96B10D57B}">
      <dgm:prSet/>
      <dgm:spPr/>
      <dgm:t>
        <a:bodyPr/>
        <a:lstStyle/>
        <a:p>
          <a:endParaRPr lang="ru-RU"/>
        </a:p>
      </dgm:t>
    </dgm:pt>
    <dgm:pt modelId="{CAF4A64A-5935-4915-AED5-7D0C67D36294}">
      <dgm:prSet phldrT="[Текст]" custT="1"/>
      <dgm:spPr/>
      <dgm:t>
        <a:bodyPr/>
        <a:lstStyle/>
        <a:p>
          <a:r>
            <a:rPr lang="ru-RU" sz="1800" dirty="0" smtClean="0"/>
            <a:t>8</a:t>
          </a:r>
          <a:endParaRPr lang="ru-RU" sz="1800" dirty="0"/>
        </a:p>
      </dgm:t>
    </dgm:pt>
    <dgm:pt modelId="{A0EC8D2A-8A44-4F7C-BA2C-43D386840DB8}" type="parTrans" cxnId="{1E924DC2-E55E-49C8-8B73-B1DBD8674D56}">
      <dgm:prSet/>
      <dgm:spPr/>
      <dgm:t>
        <a:bodyPr/>
        <a:lstStyle/>
        <a:p>
          <a:endParaRPr lang="ru-RU"/>
        </a:p>
      </dgm:t>
    </dgm:pt>
    <dgm:pt modelId="{16175A80-F4F3-47EE-8C39-790577DA8B4F}" type="sibTrans" cxnId="{1E924DC2-E55E-49C8-8B73-B1DBD8674D56}">
      <dgm:prSet/>
      <dgm:spPr/>
      <dgm:t>
        <a:bodyPr/>
        <a:lstStyle/>
        <a:p>
          <a:endParaRPr lang="ru-RU"/>
        </a:p>
      </dgm:t>
    </dgm:pt>
    <dgm:pt modelId="{95844492-4A1A-42AC-8104-498391C4D746}" type="pres">
      <dgm:prSet presAssocID="{562A0D02-989A-4B00-A03B-D97C6D52276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9EBD32-98DB-4D85-BEF9-732F503A6E0F}" type="pres">
      <dgm:prSet presAssocID="{E73B53D3-E6BE-4CC8-AC84-FA762778CCA1}" presName="composite" presStyleCnt="0"/>
      <dgm:spPr/>
    </dgm:pt>
    <dgm:pt modelId="{C7286762-BF51-4A18-9F16-94EC19782AED}" type="pres">
      <dgm:prSet presAssocID="{E73B53D3-E6BE-4CC8-AC84-FA762778CCA1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8F361-4700-411B-94DC-F0F86D943A6D}" type="pres">
      <dgm:prSet presAssocID="{E73B53D3-E6BE-4CC8-AC84-FA762778CCA1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F1160-7ECE-40C6-920B-13A315440CB1}" type="pres">
      <dgm:prSet presAssocID="{26B608F2-8C8D-44F4-A5E1-9946E5C23E45}" presName="sp" presStyleCnt="0"/>
      <dgm:spPr/>
    </dgm:pt>
    <dgm:pt modelId="{372B7752-DE31-453E-A349-9740D7F1B137}" type="pres">
      <dgm:prSet presAssocID="{8A5C037F-37C6-43E1-870B-83883DB9B02A}" presName="composite" presStyleCnt="0"/>
      <dgm:spPr/>
    </dgm:pt>
    <dgm:pt modelId="{C9656DAD-6210-4D8F-A92A-EF9269B3B6EE}" type="pres">
      <dgm:prSet presAssocID="{8A5C037F-37C6-43E1-870B-83883DB9B02A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4831D5-35F6-4936-81B3-5AAE355BA161}" type="pres">
      <dgm:prSet presAssocID="{8A5C037F-37C6-43E1-870B-83883DB9B02A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359AE5-E101-41A2-BCFF-073FC28C2313}" type="pres">
      <dgm:prSet presAssocID="{1816FD56-22BB-49A7-A4B3-C382344181F3}" presName="sp" presStyleCnt="0"/>
      <dgm:spPr/>
    </dgm:pt>
    <dgm:pt modelId="{7DD46710-7E24-48AD-8889-AF6DC4427797}" type="pres">
      <dgm:prSet presAssocID="{534B7E14-BA00-48DF-BD8A-7FC37ADDAB7C}" presName="composite" presStyleCnt="0"/>
      <dgm:spPr/>
    </dgm:pt>
    <dgm:pt modelId="{0A59623D-4DB8-4C9E-A984-C8B8E4CE7B60}" type="pres">
      <dgm:prSet presAssocID="{534B7E14-BA00-48DF-BD8A-7FC37ADDAB7C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7C5ABB-49B7-4A07-9869-58ABBA1736DF}" type="pres">
      <dgm:prSet presAssocID="{534B7E14-BA00-48DF-BD8A-7FC37ADDAB7C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8A0A96-7805-4DE2-8636-28CC3A915F7B}" type="pres">
      <dgm:prSet presAssocID="{3573353B-AF80-484B-A092-5891B3D4DB67}" presName="sp" presStyleCnt="0"/>
      <dgm:spPr/>
    </dgm:pt>
    <dgm:pt modelId="{F4E8DED6-9312-4C75-B2E1-67B94F357F4E}" type="pres">
      <dgm:prSet presAssocID="{BFF5A261-4434-41BF-9CF4-DE65D2BA74EA}" presName="composite" presStyleCnt="0"/>
      <dgm:spPr/>
    </dgm:pt>
    <dgm:pt modelId="{601B7258-BA5A-4105-82A1-0548ED0FC745}" type="pres">
      <dgm:prSet presAssocID="{BFF5A261-4434-41BF-9CF4-DE65D2BA74EA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58460B-35D4-400C-B595-12A9939DE73C}" type="pres">
      <dgm:prSet presAssocID="{BFF5A261-4434-41BF-9CF4-DE65D2BA74EA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75FC6E-F922-4806-A1BE-1CBB3A890F78}" type="pres">
      <dgm:prSet presAssocID="{8EE30780-1628-40B1-8F1F-4E270119B3A4}" presName="sp" presStyleCnt="0"/>
      <dgm:spPr/>
    </dgm:pt>
    <dgm:pt modelId="{F6F235F3-B846-4AF4-9F9A-45F47A452585}" type="pres">
      <dgm:prSet presAssocID="{3D9306D7-406B-4148-A3F8-ABEC1AADBE0C}" presName="composite" presStyleCnt="0"/>
      <dgm:spPr/>
    </dgm:pt>
    <dgm:pt modelId="{7769E60A-164C-4F7E-A596-F9440C24CD24}" type="pres">
      <dgm:prSet presAssocID="{3D9306D7-406B-4148-A3F8-ABEC1AADBE0C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898733-2ABD-4046-86B5-66D9640E7BBC}" type="pres">
      <dgm:prSet presAssocID="{3D9306D7-406B-4148-A3F8-ABEC1AADBE0C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9F7100-D226-40D4-84A2-62BCF03C22B5}" type="pres">
      <dgm:prSet presAssocID="{442CAD42-1F11-4BB7-BF9E-561C42FFD5E9}" presName="sp" presStyleCnt="0"/>
      <dgm:spPr/>
    </dgm:pt>
    <dgm:pt modelId="{D61F32D0-0FA3-4599-A61A-F88E66AF8EBC}" type="pres">
      <dgm:prSet presAssocID="{94879155-6903-4389-8D72-3D9FE4280A6C}" presName="composite" presStyleCnt="0"/>
      <dgm:spPr/>
    </dgm:pt>
    <dgm:pt modelId="{0D5DE1EF-467E-4FA9-9161-FBDF6D937D38}" type="pres">
      <dgm:prSet presAssocID="{94879155-6903-4389-8D72-3D9FE4280A6C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F017F-6A98-4D63-BAD3-839BF4D4AF3C}" type="pres">
      <dgm:prSet presAssocID="{94879155-6903-4389-8D72-3D9FE4280A6C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9ECD7-1E78-4F49-A9CC-2705C428A80F}" type="pres">
      <dgm:prSet presAssocID="{37B76C3C-06CB-438B-843A-A55E04C1D4D7}" presName="sp" presStyleCnt="0"/>
      <dgm:spPr/>
    </dgm:pt>
    <dgm:pt modelId="{23898381-F71C-47FE-B18C-BE6C9FBAAEE9}" type="pres">
      <dgm:prSet presAssocID="{50430C84-5E7C-46F9-8F29-884433291BB1}" presName="composite" presStyleCnt="0"/>
      <dgm:spPr/>
    </dgm:pt>
    <dgm:pt modelId="{C76819D9-E006-40E4-A85C-26CE73003BB2}" type="pres">
      <dgm:prSet presAssocID="{50430C84-5E7C-46F9-8F29-884433291BB1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0D01E-F4A2-4CFC-9FE6-AD8439B8CC58}" type="pres">
      <dgm:prSet presAssocID="{50430C84-5E7C-46F9-8F29-884433291BB1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B47D82-2310-4781-A200-C3E506E3CF02}" type="pres">
      <dgm:prSet presAssocID="{85A9D123-A546-4A39-B6DA-7626617C8AB4}" presName="sp" presStyleCnt="0"/>
      <dgm:spPr/>
    </dgm:pt>
    <dgm:pt modelId="{7E78AFE1-E04E-4420-8358-8F670980638E}" type="pres">
      <dgm:prSet presAssocID="{CAF4A64A-5935-4915-AED5-7D0C67D36294}" presName="composite" presStyleCnt="0"/>
      <dgm:spPr/>
    </dgm:pt>
    <dgm:pt modelId="{BEF6019B-3EC3-440A-850F-0CC6CD205427}" type="pres">
      <dgm:prSet presAssocID="{CAF4A64A-5935-4915-AED5-7D0C67D36294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7F1FD-CC5A-4F2D-995E-53C7A8174DF6}" type="pres">
      <dgm:prSet presAssocID="{CAF4A64A-5935-4915-AED5-7D0C67D36294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CE5F6B-4F6B-4040-A2F3-3CEB7FEE0481}" type="presOf" srcId="{EE4F1A64-9EAB-4AB7-BA5A-86027C1C039C}" destId="{0F4831D5-35F6-4936-81B3-5AAE355BA161}" srcOrd="0" destOrd="0" presId="urn:microsoft.com/office/officeart/2005/8/layout/chevron2"/>
    <dgm:cxn modelId="{B9B4430E-3394-4AA1-A55E-3C45F8C5BB10}" type="presOf" srcId="{237D06D0-4895-4BF3-B63B-BAA73C6BE08C}" destId="{F067F1FD-CC5A-4F2D-995E-53C7A8174DF6}" srcOrd="0" destOrd="0" presId="urn:microsoft.com/office/officeart/2005/8/layout/chevron2"/>
    <dgm:cxn modelId="{2B076A5D-95FF-4241-B77A-62C9CE983B3D}" srcId="{534B7E14-BA00-48DF-BD8A-7FC37ADDAB7C}" destId="{4C700A4C-7CAC-4E92-BC6A-1F82873C0B91}" srcOrd="0" destOrd="0" parTransId="{35D40AEB-18D6-4995-9F2E-94A96AF2EE9F}" sibTransId="{DF40AA15-E8F5-48EB-B02E-005F12A577EA}"/>
    <dgm:cxn modelId="{C5D93D3A-B3D0-4CDA-A7AE-5AB96B10D57B}" srcId="{CAF4A64A-5935-4915-AED5-7D0C67D36294}" destId="{237D06D0-4895-4BF3-B63B-BAA73C6BE08C}" srcOrd="0" destOrd="0" parTransId="{9D662B69-3F88-44C0-A259-2DF8B2841CB8}" sibTransId="{0E2A0263-F29D-43AE-BCC4-CED7888CEEC0}"/>
    <dgm:cxn modelId="{4719F759-A054-44E8-8D38-0BDB017BB388}" type="presOf" srcId="{534B7E14-BA00-48DF-BD8A-7FC37ADDAB7C}" destId="{0A59623D-4DB8-4C9E-A984-C8B8E4CE7B60}" srcOrd="0" destOrd="0" presId="urn:microsoft.com/office/officeart/2005/8/layout/chevron2"/>
    <dgm:cxn modelId="{0C520EB2-4670-4A73-9651-4509C7896644}" type="presOf" srcId="{B74C342C-AAE0-46C9-92A8-A74C23E7E283}" destId="{A9A0D01E-F4A2-4CFC-9FE6-AD8439B8CC58}" srcOrd="0" destOrd="0" presId="urn:microsoft.com/office/officeart/2005/8/layout/chevron2"/>
    <dgm:cxn modelId="{409063D8-56D9-4C5E-863F-43CF7286FF69}" type="presOf" srcId="{8A5C037F-37C6-43E1-870B-83883DB9B02A}" destId="{C9656DAD-6210-4D8F-A92A-EF9269B3B6EE}" srcOrd="0" destOrd="0" presId="urn:microsoft.com/office/officeart/2005/8/layout/chevron2"/>
    <dgm:cxn modelId="{C81D59DB-D549-474C-B5D5-7D99C40B3E07}" type="presOf" srcId="{3D9306D7-406B-4148-A3F8-ABEC1AADBE0C}" destId="{7769E60A-164C-4F7E-A596-F9440C24CD24}" srcOrd="0" destOrd="0" presId="urn:microsoft.com/office/officeart/2005/8/layout/chevron2"/>
    <dgm:cxn modelId="{236435D9-04C0-40CA-A4DD-7355C0918DFD}" srcId="{562A0D02-989A-4B00-A03B-D97C6D52276B}" destId="{50430C84-5E7C-46F9-8F29-884433291BB1}" srcOrd="6" destOrd="0" parTransId="{B5EDCCAA-CFEC-43FD-AFA4-37B2335C756D}" sibTransId="{85A9D123-A546-4A39-B6DA-7626617C8AB4}"/>
    <dgm:cxn modelId="{06CC1820-ED9C-480D-97CC-B91E1B5B072B}" srcId="{562A0D02-989A-4B00-A03B-D97C6D52276B}" destId="{94879155-6903-4389-8D72-3D9FE4280A6C}" srcOrd="5" destOrd="0" parTransId="{965D5ABC-709D-42EC-B0F4-D87070715FEA}" sibTransId="{37B76C3C-06CB-438B-843A-A55E04C1D4D7}"/>
    <dgm:cxn modelId="{7A1E52F9-00DD-46DB-9B15-33817993A282}" type="presOf" srcId="{0F466920-91A5-44BC-949D-D6A657A790A6}" destId="{82898733-2ABD-4046-86B5-66D9640E7BBC}" srcOrd="0" destOrd="0" presId="urn:microsoft.com/office/officeart/2005/8/layout/chevron2"/>
    <dgm:cxn modelId="{6C2C0BDB-79FD-4FE6-A771-798FD8403630}" srcId="{BFF5A261-4434-41BF-9CF4-DE65D2BA74EA}" destId="{D4646A80-D2B0-4F0D-8297-509E2A053795}" srcOrd="0" destOrd="0" parTransId="{DAE01402-9661-4FC3-8BB2-B4A60E65F66E}" sibTransId="{DEF8B5E6-A039-40A8-861E-67DE7207AB17}"/>
    <dgm:cxn modelId="{0CA3CC7C-67DF-4C0E-9EDE-2B5818464EF2}" type="presOf" srcId="{BFF5A261-4434-41BF-9CF4-DE65D2BA74EA}" destId="{601B7258-BA5A-4105-82A1-0548ED0FC745}" srcOrd="0" destOrd="0" presId="urn:microsoft.com/office/officeart/2005/8/layout/chevron2"/>
    <dgm:cxn modelId="{C538F9C7-C4A8-4A5B-B005-6000FBF0E1F8}" type="presOf" srcId="{67287535-D7A5-4ABA-BA0A-7C72589CA2DD}" destId="{DA28F361-4700-411B-94DC-F0F86D943A6D}" srcOrd="0" destOrd="0" presId="urn:microsoft.com/office/officeart/2005/8/layout/chevron2"/>
    <dgm:cxn modelId="{7FC5D1C0-2820-4821-BE0D-899C792F06AE}" srcId="{562A0D02-989A-4B00-A03B-D97C6D52276B}" destId="{534B7E14-BA00-48DF-BD8A-7FC37ADDAB7C}" srcOrd="2" destOrd="0" parTransId="{6402CEAD-12B8-4953-807A-10214031A4C0}" sibTransId="{3573353B-AF80-484B-A092-5891B3D4DB67}"/>
    <dgm:cxn modelId="{FBDD3201-BF01-47B5-BD2C-2EBA6FC1D57E}" srcId="{50430C84-5E7C-46F9-8F29-884433291BB1}" destId="{B74C342C-AAE0-46C9-92A8-A74C23E7E283}" srcOrd="0" destOrd="0" parTransId="{1ABCC7F8-1686-4D6F-91D6-AA5226BB7EF4}" sibTransId="{EB3457B9-FF4C-4C5D-B5AB-4A332902952C}"/>
    <dgm:cxn modelId="{2F995F3E-9396-48D4-BEDD-C99F267EAD75}" srcId="{E73B53D3-E6BE-4CC8-AC84-FA762778CCA1}" destId="{67287535-D7A5-4ABA-BA0A-7C72589CA2DD}" srcOrd="0" destOrd="0" parTransId="{A606461F-6CC9-4958-AAE3-AAF38A5A5663}" sibTransId="{664968C4-84BB-41B1-B4B9-880F5D060E56}"/>
    <dgm:cxn modelId="{A15E970E-3365-49FB-A409-46FCB46AD372}" srcId="{562A0D02-989A-4B00-A03B-D97C6D52276B}" destId="{BFF5A261-4434-41BF-9CF4-DE65D2BA74EA}" srcOrd="3" destOrd="0" parTransId="{D63D24C9-6872-42D1-BE7E-18FEACC87F5D}" sibTransId="{8EE30780-1628-40B1-8F1F-4E270119B3A4}"/>
    <dgm:cxn modelId="{9C24E2B9-93FC-432A-A460-DD6CED5A1172}" srcId="{562A0D02-989A-4B00-A03B-D97C6D52276B}" destId="{8A5C037F-37C6-43E1-870B-83883DB9B02A}" srcOrd="1" destOrd="0" parTransId="{3427DD10-16ED-4524-94C6-46F860473D07}" sibTransId="{1816FD56-22BB-49A7-A4B3-C382344181F3}"/>
    <dgm:cxn modelId="{3DA369B5-BFC0-48CD-A153-D220615C48D6}" type="presOf" srcId="{562A0D02-989A-4B00-A03B-D97C6D52276B}" destId="{95844492-4A1A-42AC-8104-498391C4D746}" srcOrd="0" destOrd="0" presId="urn:microsoft.com/office/officeart/2005/8/layout/chevron2"/>
    <dgm:cxn modelId="{28A1F3C9-4D88-421F-B63E-63FD125D7439}" type="presOf" srcId="{CAF4A64A-5935-4915-AED5-7D0C67D36294}" destId="{BEF6019B-3EC3-440A-850F-0CC6CD205427}" srcOrd="0" destOrd="0" presId="urn:microsoft.com/office/officeart/2005/8/layout/chevron2"/>
    <dgm:cxn modelId="{95D5DA18-5156-43E4-A648-D85FAE55DB14}" type="presOf" srcId="{E73B53D3-E6BE-4CC8-AC84-FA762778CCA1}" destId="{C7286762-BF51-4A18-9F16-94EC19782AED}" srcOrd="0" destOrd="0" presId="urn:microsoft.com/office/officeart/2005/8/layout/chevron2"/>
    <dgm:cxn modelId="{60639D2C-95FC-4BC0-8A44-03D70A4FCFB2}" type="presOf" srcId="{D4646A80-D2B0-4F0D-8297-509E2A053795}" destId="{8F58460B-35D4-400C-B595-12A9939DE73C}" srcOrd="0" destOrd="0" presId="urn:microsoft.com/office/officeart/2005/8/layout/chevron2"/>
    <dgm:cxn modelId="{5B043A80-018E-4C7B-838B-E5836BC203A0}" srcId="{3D9306D7-406B-4148-A3F8-ABEC1AADBE0C}" destId="{0F466920-91A5-44BC-949D-D6A657A790A6}" srcOrd="0" destOrd="0" parTransId="{ECAAC671-6332-4581-8823-4F605D986952}" sibTransId="{02931A1F-2B6C-4C1A-BF10-E70802BB57E9}"/>
    <dgm:cxn modelId="{ADB236EF-DE62-4D61-A5F6-9811AEFC36B2}" srcId="{94879155-6903-4389-8D72-3D9FE4280A6C}" destId="{56135C50-525F-4D12-A0DA-CDE6D46C1150}" srcOrd="0" destOrd="0" parTransId="{3C75B774-EF38-4854-A3EF-933928CEA1F6}" sibTransId="{7442B4C2-579D-4D8F-8523-FE08141840B4}"/>
    <dgm:cxn modelId="{09379339-D56C-4F8D-8705-269012659597}" srcId="{8A5C037F-37C6-43E1-870B-83883DB9B02A}" destId="{EE4F1A64-9EAB-4AB7-BA5A-86027C1C039C}" srcOrd="0" destOrd="0" parTransId="{7B8910AD-C917-4378-BDF9-EA15D1EEE826}" sibTransId="{D4B8E53B-8E13-444A-85FE-AC4CDA849D0C}"/>
    <dgm:cxn modelId="{1E924DC2-E55E-49C8-8B73-B1DBD8674D56}" srcId="{562A0D02-989A-4B00-A03B-D97C6D52276B}" destId="{CAF4A64A-5935-4915-AED5-7D0C67D36294}" srcOrd="7" destOrd="0" parTransId="{A0EC8D2A-8A44-4F7C-BA2C-43D386840DB8}" sibTransId="{16175A80-F4F3-47EE-8C39-790577DA8B4F}"/>
    <dgm:cxn modelId="{C37B8792-308F-4235-95FB-8E943F00022C}" type="presOf" srcId="{94879155-6903-4389-8D72-3D9FE4280A6C}" destId="{0D5DE1EF-467E-4FA9-9161-FBDF6D937D38}" srcOrd="0" destOrd="0" presId="urn:microsoft.com/office/officeart/2005/8/layout/chevron2"/>
    <dgm:cxn modelId="{DD7E562C-9476-4E60-99DC-B7A4024395ED}" type="presOf" srcId="{4C700A4C-7CAC-4E92-BC6A-1F82873C0B91}" destId="{357C5ABB-49B7-4A07-9869-58ABBA1736DF}" srcOrd="0" destOrd="0" presId="urn:microsoft.com/office/officeart/2005/8/layout/chevron2"/>
    <dgm:cxn modelId="{C46BB95E-EB37-4ACD-AC1D-1332B1DA5CB0}" type="presOf" srcId="{50430C84-5E7C-46F9-8F29-884433291BB1}" destId="{C76819D9-E006-40E4-A85C-26CE73003BB2}" srcOrd="0" destOrd="0" presId="urn:microsoft.com/office/officeart/2005/8/layout/chevron2"/>
    <dgm:cxn modelId="{91627BFD-BA81-4418-A360-C89BA749FCDB}" srcId="{562A0D02-989A-4B00-A03B-D97C6D52276B}" destId="{3D9306D7-406B-4148-A3F8-ABEC1AADBE0C}" srcOrd="4" destOrd="0" parTransId="{40C6AFEA-65B9-4C4A-A93F-113C93A30A85}" sibTransId="{442CAD42-1F11-4BB7-BF9E-561C42FFD5E9}"/>
    <dgm:cxn modelId="{D9BDCA0B-692C-4D43-BEB5-75329FE92A44}" type="presOf" srcId="{56135C50-525F-4D12-A0DA-CDE6D46C1150}" destId="{F22F017F-6A98-4D63-BAD3-839BF4D4AF3C}" srcOrd="0" destOrd="0" presId="urn:microsoft.com/office/officeart/2005/8/layout/chevron2"/>
    <dgm:cxn modelId="{BC4D7DBC-CBF0-48C5-B902-0E3851AF3D6C}" srcId="{562A0D02-989A-4B00-A03B-D97C6D52276B}" destId="{E73B53D3-E6BE-4CC8-AC84-FA762778CCA1}" srcOrd="0" destOrd="0" parTransId="{316A3A28-C621-4764-B6C4-59B0284944E0}" sibTransId="{26B608F2-8C8D-44F4-A5E1-9946E5C23E45}"/>
    <dgm:cxn modelId="{12055065-2E36-4C64-A610-6E197984E831}" type="presParOf" srcId="{95844492-4A1A-42AC-8104-498391C4D746}" destId="{D09EBD32-98DB-4D85-BEF9-732F503A6E0F}" srcOrd="0" destOrd="0" presId="urn:microsoft.com/office/officeart/2005/8/layout/chevron2"/>
    <dgm:cxn modelId="{FB3DB1C8-96E4-4368-BC79-30D48C27918B}" type="presParOf" srcId="{D09EBD32-98DB-4D85-BEF9-732F503A6E0F}" destId="{C7286762-BF51-4A18-9F16-94EC19782AED}" srcOrd="0" destOrd="0" presId="urn:microsoft.com/office/officeart/2005/8/layout/chevron2"/>
    <dgm:cxn modelId="{9A674D06-A030-414F-8A75-BD4A074503D6}" type="presParOf" srcId="{D09EBD32-98DB-4D85-BEF9-732F503A6E0F}" destId="{DA28F361-4700-411B-94DC-F0F86D943A6D}" srcOrd="1" destOrd="0" presId="urn:microsoft.com/office/officeart/2005/8/layout/chevron2"/>
    <dgm:cxn modelId="{4D9EA33C-80BD-4C40-B4E7-A8F959EE182F}" type="presParOf" srcId="{95844492-4A1A-42AC-8104-498391C4D746}" destId="{ABEF1160-7ECE-40C6-920B-13A315440CB1}" srcOrd="1" destOrd="0" presId="urn:microsoft.com/office/officeart/2005/8/layout/chevron2"/>
    <dgm:cxn modelId="{432CBE57-E028-468F-AC5A-B0DDF5E37B89}" type="presParOf" srcId="{95844492-4A1A-42AC-8104-498391C4D746}" destId="{372B7752-DE31-453E-A349-9740D7F1B137}" srcOrd="2" destOrd="0" presId="urn:microsoft.com/office/officeart/2005/8/layout/chevron2"/>
    <dgm:cxn modelId="{D21CA397-82C5-4D3B-8C57-03E9B201DE71}" type="presParOf" srcId="{372B7752-DE31-453E-A349-9740D7F1B137}" destId="{C9656DAD-6210-4D8F-A92A-EF9269B3B6EE}" srcOrd="0" destOrd="0" presId="urn:microsoft.com/office/officeart/2005/8/layout/chevron2"/>
    <dgm:cxn modelId="{3682F720-434E-4B3C-BEF3-CCD6E66EEB5E}" type="presParOf" srcId="{372B7752-DE31-453E-A349-9740D7F1B137}" destId="{0F4831D5-35F6-4936-81B3-5AAE355BA161}" srcOrd="1" destOrd="0" presId="urn:microsoft.com/office/officeart/2005/8/layout/chevron2"/>
    <dgm:cxn modelId="{69772BD0-E47A-4823-A5A7-C8D7E25F3284}" type="presParOf" srcId="{95844492-4A1A-42AC-8104-498391C4D746}" destId="{97359AE5-E101-41A2-BCFF-073FC28C2313}" srcOrd="3" destOrd="0" presId="urn:microsoft.com/office/officeart/2005/8/layout/chevron2"/>
    <dgm:cxn modelId="{41359C6D-D811-45FB-8B21-5B81A51BD4AD}" type="presParOf" srcId="{95844492-4A1A-42AC-8104-498391C4D746}" destId="{7DD46710-7E24-48AD-8889-AF6DC4427797}" srcOrd="4" destOrd="0" presId="urn:microsoft.com/office/officeart/2005/8/layout/chevron2"/>
    <dgm:cxn modelId="{D3C5A7F3-ECAE-499F-9FE5-9A24F64CB033}" type="presParOf" srcId="{7DD46710-7E24-48AD-8889-AF6DC4427797}" destId="{0A59623D-4DB8-4C9E-A984-C8B8E4CE7B60}" srcOrd="0" destOrd="0" presId="urn:microsoft.com/office/officeart/2005/8/layout/chevron2"/>
    <dgm:cxn modelId="{5BD5FA31-D4D4-4D4F-9195-D80445393D8A}" type="presParOf" srcId="{7DD46710-7E24-48AD-8889-AF6DC4427797}" destId="{357C5ABB-49B7-4A07-9869-58ABBA1736DF}" srcOrd="1" destOrd="0" presId="urn:microsoft.com/office/officeart/2005/8/layout/chevron2"/>
    <dgm:cxn modelId="{1C6CD81F-2BC5-43AD-ADEC-E2140C1D6B9B}" type="presParOf" srcId="{95844492-4A1A-42AC-8104-498391C4D746}" destId="{9E8A0A96-7805-4DE2-8636-28CC3A915F7B}" srcOrd="5" destOrd="0" presId="urn:microsoft.com/office/officeart/2005/8/layout/chevron2"/>
    <dgm:cxn modelId="{9CABBEAD-9BF6-44E2-BD3B-78E56C1EE0F5}" type="presParOf" srcId="{95844492-4A1A-42AC-8104-498391C4D746}" destId="{F4E8DED6-9312-4C75-B2E1-67B94F357F4E}" srcOrd="6" destOrd="0" presId="urn:microsoft.com/office/officeart/2005/8/layout/chevron2"/>
    <dgm:cxn modelId="{8D7EAD75-F8D3-4188-8749-BADE300F3BAB}" type="presParOf" srcId="{F4E8DED6-9312-4C75-B2E1-67B94F357F4E}" destId="{601B7258-BA5A-4105-82A1-0548ED0FC745}" srcOrd="0" destOrd="0" presId="urn:microsoft.com/office/officeart/2005/8/layout/chevron2"/>
    <dgm:cxn modelId="{AAE28A5B-C790-454B-AE63-F27125ACB7F5}" type="presParOf" srcId="{F4E8DED6-9312-4C75-B2E1-67B94F357F4E}" destId="{8F58460B-35D4-400C-B595-12A9939DE73C}" srcOrd="1" destOrd="0" presId="urn:microsoft.com/office/officeart/2005/8/layout/chevron2"/>
    <dgm:cxn modelId="{F067E0A0-F1EE-4C41-B056-4915F418577E}" type="presParOf" srcId="{95844492-4A1A-42AC-8104-498391C4D746}" destId="{E175FC6E-F922-4806-A1BE-1CBB3A890F78}" srcOrd="7" destOrd="0" presId="urn:microsoft.com/office/officeart/2005/8/layout/chevron2"/>
    <dgm:cxn modelId="{0FA1344A-A185-477E-99EB-9A48A2E84040}" type="presParOf" srcId="{95844492-4A1A-42AC-8104-498391C4D746}" destId="{F6F235F3-B846-4AF4-9F9A-45F47A452585}" srcOrd="8" destOrd="0" presId="urn:microsoft.com/office/officeart/2005/8/layout/chevron2"/>
    <dgm:cxn modelId="{C49838DC-9A2B-408B-AC40-60827D1683AC}" type="presParOf" srcId="{F6F235F3-B846-4AF4-9F9A-45F47A452585}" destId="{7769E60A-164C-4F7E-A596-F9440C24CD24}" srcOrd="0" destOrd="0" presId="urn:microsoft.com/office/officeart/2005/8/layout/chevron2"/>
    <dgm:cxn modelId="{85456651-7655-49E5-9227-741772B8B446}" type="presParOf" srcId="{F6F235F3-B846-4AF4-9F9A-45F47A452585}" destId="{82898733-2ABD-4046-86B5-66D9640E7BBC}" srcOrd="1" destOrd="0" presId="urn:microsoft.com/office/officeart/2005/8/layout/chevron2"/>
    <dgm:cxn modelId="{20F67587-CB4B-4DA2-955E-2FC60FD45418}" type="presParOf" srcId="{95844492-4A1A-42AC-8104-498391C4D746}" destId="{2C9F7100-D226-40D4-84A2-62BCF03C22B5}" srcOrd="9" destOrd="0" presId="urn:microsoft.com/office/officeart/2005/8/layout/chevron2"/>
    <dgm:cxn modelId="{D9A6231B-3935-4C65-9317-23B6BE7ADE27}" type="presParOf" srcId="{95844492-4A1A-42AC-8104-498391C4D746}" destId="{D61F32D0-0FA3-4599-A61A-F88E66AF8EBC}" srcOrd="10" destOrd="0" presId="urn:microsoft.com/office/officeart/2005/8/layout/chevron2"/>
    <dgm:cxn modelId="{ACCEE0BA-7DE8-415F-9A63-98EB09F9613F}" type="presParOf" srcId="{D61F32D0-0FA3-4599-A61A-F88E66AF8EBC}" destId="{0D5DE1EF-467E-4FA9-9161-FBDF6D937D38}" srcOrd="0" destOrd="0" presId="urn:microsoft.com/office/officeart/2005/8/layout/chevron2"/>
    <dgm:cxn modelId="{8F26C3FB-1CFC-42D0-9663-C5D7B25BC26C}" type="presParOf" srcId="{D61F32D0-0FA3-4599-A61A-F88E66AF8EBC}" destId="{F22F017F-6A98-4D63-BAD3-839BF4D4AF3C}" srcOrd="1" destOrd="0" presId="urn:microsoft.com/office/officeart/2005/8/layout/chevron2"/>
    <dgm:cxn modelId="{4DFF1564-DF19-4967-A80F-FDD95C71983E}" type="presParOf" srcId="{95844492-4A1A-42AC-8104-498391C4D746}" destId="{C779ECD7-1E78-4F49-A9CC-2705C428A80F}" srcOrd="11" destOrd="0" presId="urn:microsoft.com/office/officeart/2005/8/layout/chevron2"/>
    <dgm:cxn modelId="{FF68EEBA-30A9-47CC-9AFF-6CB5B438BEF9}" type="presParOf" srcId="{95844492-4A1A-42AC-8104-498391C4D746}" destId="{23898381-F71C-47FE-B18C-BE6C9FBAAEE9}" srcOrd="12" destOrd="0" presId="urn:microsoft.com/office/officeart/2005/8/layout/chevron2"/>
    <dgm:cxn modelId="{1118D5EC-90D4-4877-A430-A87BF6B14252}" type="presParOf" srcId="{23898381-F71C-47FE-B18C-BE6C9FBAAEE9}" destId="{C76819D9-E006-40E4-A85C-26CE73003BB2}" srcOrd="0" destOrd="0" presId="urn:microsoft.com/office/officeart/2005/8/layout/chevron2"/>
    <dgm:cxn modelId="{3B0A9B6B-AD59-4876-96AD-12D145B51DF1}" type="presParOf" srcId="{23898381-F71C-47FE-B18C-BE6C9FBAAEE9}" destId="{A9A0D01E-F4A2-4CFC-9FE6-AD8439B8CC58}" srcOrd="1" destOrd="0" presId="urn:microsoft.com/office/officeart/2005/8/layout/chevron2"/>
    <dgm:cxn modelId="{E15D87E5-800F-4D87-AB19-726C91810BEA}" type="presParOf" srcId="{95844492-4A1A-42AC-8104-498391C4D746}" destId="{A2B47D82-2310-4781-A200-C3E506E3CF02}" srcOrd="13" destOrd="0" presId="urn:microsoft.com/office/officeart/2005/8/layout/chevron2"/>
    <dgm:cxn modelId="{0E9AE467-D17E-46C8-AA53-83A1C59F2916}" type="presParOf" srcId="{95844492-4A1A-42AC-8104-498391C4D746}" destId="{7E78AFE1-E04E-4420-8358-8F670980638E}" srcOrd="14" destOrd="0" presId="urn:microsoft.com/office/officeart/2005/8/layout/chevron2"/>
    <dgm:cxn modelId="{9C35CF9E-9CEF-4876-B7E8-29D326E65744}" type="presParOf" srcId="{7E78AFE1-E04E-4420-8358-8F670980638E}" destId="{BEF6019B-3EC3-440A-850F-0CC6CD205427}" srcOrd="0" destOrd="0" presId="urn:microsoft.com/office/officeart/2005/8/layout/chevron2"/>
    <dgm:cxn modelId="{3CBFF421-11D7-4256-B8EE-C5DFFF230B24}" type="presParOf" srcId="{7E78AFE1-E04E-4420-8358-8F670980638E}" destId="{F067F1FD-CC5A-4F2D-995E-53C7A8174DF6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95F0140-C333-427B-BA74-71BE2E9760DF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B48147-2858-4423-BF11-9645CB030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83D9C-0E60-4525-8E37-432602452136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30EA1-627D-42C7-BFD2-3350CAE9A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206FD-26C7-45AF-8884-8973646C778F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097DA-9977-4A86-8E7F-566D302A78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197DF-9F86-44CA-BCFC-2B66C27829CC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C7D0D-30EA-4C3B-8AE9-01EF1F37D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36B21-D430-4F7A-A799-696855FCA106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50BF5-BE19-4B45-83A4-6313E3B41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14D15-6A73-4E57-924C-A5BADED693D7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45BE9-8A89-49A9-9247-2C78C687A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72D12-E6EC-4997-A471-E5BE5FCCB48F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DB1F7-0762-4FD7-8789-BDA16DC83E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4C6AA-EACA-47A4-953F-083FD3FC607B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96451-05C1-4725-B91F-D57517CE65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DDC99-1A97-4EF8-BFAD-5A539A6E63E7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2A430-3346-40F7-AD36-FD93EA6F5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31280-3C86-4BC8-B575-E6438AC0B2BC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BDAB3-3BA1-4C5A-AFEB-31B0E4D43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EE5AD-8B16-4360-9349-F510010A03C0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E08FC-AFAF-41A1-9799-E09DC4360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3F842-634A-473B-9155-99CA250BC837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677D6-3A54-43DE-8D80-32FE35C24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3CFFA5-C05D-43F7-932D-C4D9DB0A833B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CE5F9B-0740-434A-A391-5CE44BFDF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41.xml"/><Relationship Id="rId26" Type="http://schemas.openxmlformats.org/officeDocument/2006/relationships/slide" Target="slide7.xml"/><Relationship Id="rId39" Type="http://schemas.openxmlformats.org/officeDocument/2006/relationships/slide" Target="slide40.xml"/><Relationship Id="rId21" Type="http://schemas.openxmlformats.org/officeDocument/2006/relationships/slide" Target="slide44.xml"/><Relationship Id="rId34" Type="http://schemas.openxmlformats.org/officeDocument/2006/relationships/slide" Target="slide14.xml"/><Relationship Id="rId42" Type="http://schemas.openxmlformats.org/officeDocument/2006/relationships/slide" Target="slide16.xml"/><Relationship Id="rId47" Type="http://schemas.openxmlformats.org/officeDocument/2006/relationships/slide" Target="slide47.xml"/><Relationship Id="rId50" Type="http://schemas.openxmlformats.org/officeDocument/2006/relationships/slide" Target="slide27.xml"/><Relationship Id="rId55" Type="http://schemas.openxmlformats.org/officeDocument/2006/relationships/image" Target="../media/image6.jpeg"/><Relationship Id="rId7" Type="http://schemas.openxmlformats.org/officeDocument/2006/relationships/slide" Target="slide31.xml"/><Relationship Id="rId12" Type="http://schemas.openxmlformats.org/officeDocument/2006/relationships/slide" Target="slide30.xml"/><Relationship Id="rId17" Type="http://schemas.openxmlformats.org/officeDocument/2006/relationships/slide" Target="slide35.xml"/><Relationship Id="rId25" Type="http://schemas.openxmlformats.org/officeDocument/2006/relationships/slide" Target="slide6.xml"/><Relationship Id="rId33" Type="http://schemas.openxmlformats.org/officeDocument/2006/relationships/slide" Target="slide11.xml"/><Relationship Id="rId38" Type="http://schemas.openxmlformats.org/officeDocument/2006/relationships/slide" Target="slide37.xml"/><Relationship Id="rId46" Type="http://schemas.openxmlformats.org/officeDocument/2006/relationships/slide" Target="slide46.xml"/><Relationship Id="rId2" Type="http://schemas.openxmlformats.org/officeDocument/2006/relationships/slide" Target="slide26.xml"/><Relationship Id="rId16" Type="http://schemas.openxmlformats.org/officeDocument/2006/relationships/slide" Target="slide34.xml"/><Relationship Id="rId20" Type="http://schemas.openxmlformats.org/officeDocument/2006/relationships/slide" Target="slide39.xml"/><Relationship Id="rId29" Type="http://schemas.openxmlformats.org/officeDocument/2006/relationships/slide" Target="slide52.xml"/><Relationship Id="rId41" Type="http://schemas.openxmlformats.org/officeDocument/2006/relationships/slide" Target="slide15.xml"/><Relationship Id="rId54" Type="http://schemas.openxmlformats.org/officeDocument/2006/relationships/slide" Target="slide5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slide" Target="slide29.xml"/><Relationship Id="rId24" Type="http://schemas.openxmlformats.org/officeDocument/2006/relationships/slide" Target="slide5.xml"/><Relationship Id="rId32" Type="http://schemas.openxmlformats.org/officeDocument/2006/relationships/slide" Target="slide10.xml"/><Relationship Id="rId37" Type="http://schemas.openxmlformats.org/officeDocument/2006/relationships/slide" Target="slide32.xml"/><Relationship Id="rId40" Type="http://schemas.openxmlformats.org/officeDocument/2006/relationships/slide" Target="slide42.xml"/><Relationship Id="rId45" Type="http://schemas.openxmlformats.org/officeDocument/2006/relationships/slide" Target="slide43.xml"/><Relationship Id="rId53" Type="http://schemas.openxmlformats.org/officeDocument/2006/relationships/slide" Target="slide25.xml"/><Relationship Id="rId5" Type="http://schemas.openxmlformats.org/officeDocument/2006/relationships/slide" Target="slide22.xml"/><Relationship Id="rId15" Type="http://schemas.openxmlformats.org/officeDocument/2006/relationships/slide" Target="slide13.xml"/><Relationship Id="rId23" Type="http://schemas.openxmlformats.org/officeDocument/2006/relationships/slide" Target="slide4.xml"/><Relationship Id="rId28" Type="http://schemas.openxmlformats.org/officeDocument/2006/relationships/slide" Target="slide51.xml"/><Relationship Id="rId36" Type="http://schemas.openxmlformats.org/officeDocument/2006/relationships/slide" Target="slide12.xml"/><Relationship Id="rId49" Type="http://schemas.openxmlformats.org/officeDocument/2006/relationships/slide" Target="slide20.xml"/><Relationship Id="rId10" Type="http://schemas.openxmlformats.org/officeDocument/2006/relationships/slide" Target="slide38.xml"/><Relationship Id="rId19" Type="http://schemas.openxmlformats.org/officeDocument/2006/relationships/slide" Target="slide36.xml"/><Relationship Id="rId31" Type="http://schemas.openxmlformats.org/officeDocument/2006/relationships/slide" Target="slide48.xml"/><Relationship Id="rId44" Type="http://schemas.openxmlformats.org/officeDocument/2006/relationships/slide" Target="slide21.xml"/><Relationship Id="rId52" Type="http://schemas.openxmlformats.org/officeDocument/2006/relationships/slide" Target="slide28.xml"/><Relationship Id="rId4" Type="http://schemas.openxmlformats.org/officeDocument/2006/relationships/slide" Target="slide23.xml"/><Relationship Id="rId9" Type="http://schemas.openxmlformats.org/officeDocument/2006/relationships/slide" Target="slide33.xml"/><Relationship Id="rId14" Type="http://schemas.openxmlformats.org/officeDocument/2006/relationships/slide" Target="slide9.xml"/><Relationship Id="rId22" Type="http://schemas.openxmlformats.org/officeDocument/2006/relationships/slide" Target="slide45.xml"/><Relationship Id="rId27" Type="http://schemas.openxmlformats.org/officeDocument/2006/relationships/slide" Target="slide50.xml"/><Relationship Id="rId30" Type="http://schemas.openxmlformats.org/officeDocument/2006/relationships/slide" Target="slide53.xml"/><Relationship Id="rId35" Type="http://schemas.openxmlformats.org/officeDocument/2006/relationships/slide" Target="slide17.xml"/><Relationship Id="rId43" Type="http://schemas.openxmlformats.org/officeDocument/2006/relationships/slide" Target="slide18.xml"/><Relationship Id="rId48" Type="http://schemas.openxmlformats.org/officeDocument/2006/relationships/slide" Target="slide49.xml"/><Relationship Id="rId56" Type="http://schemas.openxmlformats.org/officeDocument/2006/relationships/image" Target="../media/image4.png"/><Relationship Id="rId8" Type="http://schemas.openxmlformats.org/officeDocument/2006/relationships/image" Target="../media/image8.png"/><Relationship Id="rId51" Type="http://schemas.openxmlformats.org/officeDocument/2006/relationships/slide" Target="slide24.xml"/><Relationship Id="rId3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://dic.academic.ru/pictures/enc_tech/i_563.jpg" TargetMode="External"/><Relationship Id="rId13" Type="http://schemas.openxmlformats.org/officeDocument/2006/relationships/hyperlink" Target="http://www.rutor.org/torrent/13955/beloe-solnce-pustyni-1969-dvdrip-by-gavrila" TargetMode="External"/><Relationship Id="rId18" Type="http://schemas.openxmlformats.org/officeDocument/2006/relationships/hyperlink" Target="http://www.energia.ru/ru/history/astronauts/astro-main.html" TargetMode="External"/><Relationship Id="rId26" Type="http://schemas.openxmlformats.org/officeDocument/2006/relationships/hyperlink" Target="http://www.hiservice.ru/pics/pics73/4051_0.jpg" TargetMode="External"/><Relationship Id="rId3" Type="http://schemas.openxmlformats.org/officeDocument/2006/relationships/hyperlink" Target="http://img12.nnm.ru/imagez/gallery/8/3/3/b/0/833b0ebdfa5523f9cbc172414692a86d_full.jpg" TargetMode="External"/><Relationship Id="rId21" Type="http://schemas.openxmlformats.org/officeDocument/2006/relationships/hyperlink" Target="http://ru.wikipedia.org/wiki/&#1057;&#1086;&#1083;&#1085;&#1077;&#1095;&#1085;&#1072;&#1103;_&#1089;&#1080;&#1089;&#1090;&#1077;&#1084;&#1072;" TargetMode="External"/><Relationship Id="rId7" Type="http://schemas.openxmlformats.org/officeDocument/2006/relationships/hyperlink" Target="http://www.plesetzk.ru/img/rocket/molniya01.jpg" TargetMode="External"/><Relationship Id="rId12" Type="http://schemas.openxmlformats.org/officeDocument/2006/relationships/hyperlink" Target="http://www.murrclan.ru/viewtopic.php?id=4667&amp;p=15" TargetMode="External"/><Relationship Id="rId17" Type="http://schemas.openxmlformats.org/officeDocument/2006/relationships/hyperlink" Target="http://www.rian.ru/defense_safety/20091008/188007840.html" TargetMode="External"/><Relationship Id="rId25" Type="http://schemas.openxmlformats.org/officeDocument/2006/relationships/hyperlink" Target="http://www.redstar.ru/2001/04/12_04/kos21.jpg" TargetMode="External"/><Relationship Id="rId2" Type="http://schemas.openxmlformats.org/officeDocument/2006/relationships/hyperlink" Target="http://infoteka.intergu.ru/query/about.asp?id=40369&amp;r=832184554824517343651876" TargetMode="External"/><Relationship Id="rId16" Type="http://schemas.openxmlformats.org/officeDocument/2006/relationships/hyperlink" Target="http://webcomclub.narod.ru/Efremov/Kosm8.html" TargetMode="External"/><Relationship Id="rId20" Type="http://schemas.openxmlformats.org/officeDocument/2006/relationships/hyperlink" Target="http://severastro.narod.ru/sla/istor/biogr/k/korolev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itlife.net.ua/pictures/435e4c91370cbc1a.jpg" TargetMode="External"/><Relationship Id="rId11" Type="http://schemas.openxmlformats.org/officeDocument/2006/relationships/hyperlink" Target="http://www.express-kinetika.ru/img/karta_rossii.jpg" TargetMode="External"/><Relationship Id="rId24" Type="http://schemas.openxmlformats.org/officeDocument/2006/relationships/hyperlink" Target="http://za-nauku.mipt.ru/hardcopies/2004/1674/rokets/f_4am9-arpdtk7eljd" TargetMode="External"/><Relationship Id="rId5" Type="http://schemas.openxmlformats.org/officeDocument/2006/relationships/hyperlink" Target="http://img11.nnm.ru/e/d/5/9/c/97b3ef92be5cd8aee6bb99dbdfa.jpg" TargetMode="External"/><Relationship Id="rId15" Type="http://schemas.openxmlformats.org/officeDocument/2006/relationships/hyperlink" Target="http://www.focus.ua/society/13676" TargetMode="External"/><Relationship Id="rId23" Type="http://schemas.openxmlformats.org/officeDocument/2006/relationships/hyperlink" Target="http://aksioma.narod.ru/kosmos/-" TargetMode="External"/><Relationship Id="rId10" Type="http://schemas.openxmlformats.org/officeDocument/2006/relationships/hyperlink" Target="http://kai-rtf-1979.narod.ru/ilyasov/b_8.jpg" TargetMode="External"/><Relationship Id="rId19" Type="http://schemas.openxmlformats.org/officeDocument/2006/relationships/hyperlink" Target="http://weburg.net/news/19866" TargetMode="External"/><Relationship Id="rId4" Type="http://schemas.openxmlformats.org/officeDocument/2006/relationships/hyperlink" Target="http://img15.nnm.ru/f/4/d/4/7/03570e9168fdd684ccc9b50fe8e.jpg" TargetMode="External"/><Relationship Id="rId9" Type="http://schemas.openxmlformats.org/officeDocument/2006/relationships/hyperlink" Target="http://www.livejournal.ru/static/files/photos/big/844_sput.jpg" TargetMode="External"/><Relationship Id="rId14" Type="http://schemas.openxmlformats.org/officeDocument/2006/relationships/hyperlink" Target="http://mail.megalife.com.ua/interest/41060-na-marse-lyudi-budut-zhit-v-peshherax.html" TargetMode="External"/><Relationship Id="rId22" Type="http://schemas.openxmlformats.org/officeDocument/2006/relationships/hyperlink" Target="http://www.shvedun.ru/fotodeepsky.htm" TargetMode="External"/><Relationship Id="rId27" Type="http://schemas.openxmlformats.org/officeDocument/2006/relationships/slide" Target="slide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рапеция 14"/>
          <p:cNvSpPr/>
          <p:nvPr/>
        </p:nvSpPr>
        <p:spPr>
          <a:xfrm rot="18483014">
            <a:off x="3003783" y="1197815"/>
            <a:ext cx="200574" cy="2543663"/>
          </a:xfrm>
          <a:prstGeom prst="trapezoid">
            <a:avLst/>
          </a:prstGeom>
          <a:gradFill>
            <a:gsLst>
              <a:gs pos="30000">
                <a:srgbClr val="FFF200">
                  <a:alpha val="12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38" y="500063"/>
            <a:ext cx="1524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4786313"/>
            <a:ext cx="19748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2143116"/>
            <a:ext cx="2286016" cy="1952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4" name="Трапеция 13"/>
          <p:cNvSpPr/>
          <p:nvPr/>
        </p:nvSpPr>
        <p:spPr>
          <a:xfrm rot="13956082">
            <a:off x="2950796" y="3080615"/>
            <a:ext cx="200281" cy="2543663"/>
          </a:xfrm>
          <a:prstGeom prst="trapezoid">
            <a:avLst/>
          </a:prstGeom>
          <a:gradFill>
            <a:gsLst>
              <a:gs pos="30000">
                <a:srgbClr val="FFF200">
                  <a:alpha val="12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2143116"/>
            <a:ext cx="2286016" cy="1952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059488" y="2967335"/>
            <a:ext cx="50250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Воздушный бой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500063"/>
            <a:ext cx="17240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64985" flipH="1">
            <a:off x="466725" y="4810125"/>
            <a:ext cx="19383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38" y="500063"/>
            <a:ext cx="1524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4786313"/>
            <a:ext cx="19748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500063"/>
            <a:ext cx="17240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64985" flipH="1">
            <a:off x="466725" y="4810125"/>
            <a:ext cx="19383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2071670" y="3000372"/>
            <a:ext cx="51435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Воздушный бой</a:t>
            </a:r>
          </a:p>
        </p:txBody>
      </p:sp>
      <p:sp>
        <p:nvSpPr>
          <p:cNvPr id="23" name="WordArt 4"/>
          <p:cNvSpPr>
            <a:spLocks noChangeArrowheads="1" noChangeShapeType="1" noTextEdit="1"/>
          </p:cNvSpPr>
          <p:nvPr/>
        </p:nvSpPr>
        <p:spPr bwMode="auto">
          <a:xfrm>
            <a:off x="3214678" y="4000504"/>
            <a:ext cx="2786082" cy="928694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4800"/>
              </a:avLst>
            </a:prstTxWarp>
          </a:bodyPr>
          <a:lstStyle/>
          <a:p>
            <a:pPr algn="ctr"/>
            <a:r>
              <a:rPr lang="ru-RU" sz="8000" b="1" kern="10" dirty="0" smtClean="0">
                <a:ln w="762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solidFill>
                  <a:srgbClr val="CCCC00"/>
                </a:solidFill>
                <a:latin typeface="+mn-lt"/>
                <a:ea typeface="+mn-lt"/>
                <a:cs typeface="+mn-lt"/>
              </a:rPr>
              <a:t>Игра</a:t>
            </a:r>
            <a:endParaRPr lang="ru-RU" sz="8000" b="1" kern="10" dirty="0">
              <a:ln w="76200">
                <a:solidFill>
                  <a:schemeClr val="tx1"/>
                </a:solidFill>
                <a:prstDash val="sysDot"/>
                <a:round/>
                <a:headEnd/>
                <a:tailEnd/>
              </a:ln>
              <a:solidFill>
                <a:srgbClr val="CCCC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2069" name="TextBox 21"/>
          <p:cNvSpPr txBox="1">
            <a:spLocks noChangeArrowheads="1"/>
          </p:cNvSpPr>
          <p:nvPr/>
        </p:nvSpPr>
        <p:spPr bwMode="auto">
          <a:xfrm>
            <a:off x="3071802" y="5429264"/>
            <a:ext cx="3071815" cy="10464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err="1">
                <a:solidFill>
                  <a:srgbClr val="FFFF00"/>
                </a:solidFill>
              </a:rPr>
              <a:t>Медникова</a:t>
            </a:r>
            <a:r>
              <a:rPr lang="ru-RU" sz="1600" b="1" dirty="0">
                <a:solidFill>
                  <a:srgbClr val="FFFF00"/>
                </a:solidFill>
              </a:rPr>
              <a:t> Надежда </a:t>
            </a:r>
            <a:r>
              <a:rPr lang="ru-RU" sz="1400" b="1" dirty="0">
                <a:solidFill>
                  <a:srgbClr val="FFFF00"/>
                </a:solidFill>
              </a:rPr>
              <a:t>Александровна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</a:rPr>
              <a:t>учитель начальных </a:t>
            </a:r>
            <a:r>
              <a:rPr lang="ru-RU" sz="1600" b="1" dirty="0" smtClean="0">
                <a:solidFill>
                  <a:srgbClr val="FFFF00"/>
                </a:solidFill>
              </a:rPr>
              <a:t>классов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FFFF00"/>
                </a:solidFill>
              </a:rPr>
              <a:t>МБОУ «</a:t>
            </a:r>
            <a:r>
              <a:rPr lang="ru-RU" sz="1600" b="1" dirty="0" err="1" smtClean="0">
                <a:solidFill>
                  <a:srgbClr val="FFFF00"/>
                </a:solidFill>
              </a:rPr>
              <a:t>Уинская</a:t>
            </a:r>
            <a:r>
              <a:rPr lang="ru-RU" sz="1600" b="1" dirty="0" smtClean="0">
                <a:solidFill>
                  <a:srgbClr val="FFFF00"/>
                </a:solidFill>
              </a:rPr>
              <a:t> СОШ»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2070" name="TextBox 25"/>
          <p:cNvSpPr txBox="1">
            <a:spLocks noChangeArrowheads="1"/>
          </p:cNvSpPr>
          <p:nvPr/>
        </p:nvSpPr>
        <p:spPr bwMode="auto">
          <a:xfrm>
            <a:off x="2500298" y="6581001"/>
            <a:ext cx="4429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FFFF00"/>
                </a:solidFill>
              </a:rPr>
              <a:t>Автор шаблона игры </a:t>
            </a:r>
            <a:r>
              <a:rPr lang="ru-RU" sz="1200" dirty="0" smtClean="0">
                <a:solidFill>
                  <a:srgbClr val="FFFF00"/>
                </a:solidFill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</a:rPr>
              <a:t>Кугут</a:t>
            </a:r>
            <a:r>
              <a:rPr lang="ru-RU" sz="1200" dirty="0" smtClean="0">
                <a:solidFill>
                  <a:srgbClr val="FFFF00"/>
                </a:solidFill>
              </a:rPr>
              <a:t>  </a:t>
            </a:r>
            <a:r>
              <a:rPr lang="ru-RU" sz="1200" dirty="0">
                <a:solidFill>
                  <a:srgbClr val="FFFF00"/>
                </a:solidFill>
              </a:rPr>
              <a:t>Ирина Анатольевна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357422" y="4286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Международный творческий конкурс</a:t>
            </a:r>
            <a:r>
              <a:rPr lang="ru-RU" b="1" dirty="0">
                <a:solidFill>
                  <a:srgbClr val="FFFF00"/>
                </a:solidFill>
              </a:rPr>
              <a:t/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"Таинственный Космос"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b="1" dirty="0"/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056E-7 L -0.37257 0.3112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" y="1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44218E-6 L -0.37413 -0.3540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" y="-17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правляющая кнопка: настраиваемая 11">
            <a:hlinkClick r:id="rId2" action="ppaction://hlinksldjump" highlightClick="1"/>
          </p:cNvPr>
          <p:cNvSpPr/>
          <p:nvPr/>
        </p:nvSpPr>
        <p:spPr>
          <a:xfrm>
            <a:off x="735806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Назад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500063"/>
            <a:ext cx="17240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526754" y="500042"/>
            <a:ext cx="719985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Ответьте на вопрос №7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1688" y="1428750"/>
            <a:ext cx="5286375" cy="14287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У космонавтов есть свои обычаи. Так, перед вылетом в космос российские космонавты всегда смотрят фильм…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9" name="Рамка 18"/>
          <p:cNvSpPr/>
          <p:nvPr/>
        </p:nvSpPr>
        <p:spPr>
          <a:xfrm>
            <a:off x="3643313" y="3429000"/>
            <a:ext cx="4929187" cy="2357438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«Белое солнце пустыни»</a:t>
            </a:r>
          </a:p>
        </p:txBody>
      </p:sp>
      <p:sp>
        <p:nvSpPr>
          <p:cNvPr id="9" name="Управляющая кнопка: настраиваемая 8">
            <a:hlinkClick r:id="" action="ppaction://hlinkshowjump?jump=endshow" highlightClick="1"/>
          </p:cNvPr>
          <p:cNvSpPr/>
          <p:nvPr/>
        </p:nvSpPr>
        <p:spPr>
          <a:xfrm>
            <a:off x="78581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Выход</a:t>
            </a:r>
          </a:p>
        </p:txBody>
      </p:sp>
      <p:pic>
        <p:nvPicPr>
          <p:cNvPr id="11273" name="Picture 9" descr="C:\Documents and Settings\user\Рабочий стол\Новая папка (4)\Рисунок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3571875"/>
            <a:ext cx="28892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правляющая кнопка: настраиваемая 11">
            <a:hlinkClick r:id="rId2" action="ppaction://hlinksldjump" highlightClick="1"/>
          </p:cNvPr>
          <p:cNvSpPr/>
          <p:nvPr/>
        </p:nvSpPr>
        <p:spPr>
          <a:xfrm>
            <a:off x="735806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Назад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500063"/>
            <a:ext cx="17240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526754" y="500042"/>
            <a:ext cx="719985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Ответьте на вопрос №8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1688" y="1928813"/>
            <a:ext cx="5286375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Как звали первого космонавта?</a:t>
            </a:r>
          </a:p>
        </p:txBody>
      </p:sp>
      <p:sp>
        <p:nvSpPr>
          <p:cNvPr id="19" name="Рамка 18"/>
          <p:cNvSpPr/>
          <p:nvPr/>
        </p:nvSpPr>
        <p:spPr>
          <a:xfrm>
            <a:off x="3643313" y="3429000"/>
            <a:ext cx="4929187" cy="2357438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Юрий Алексеевич Гагарин</a:t>
            </a:r>
          </a:p>
        </p:txBody>
      </p:sp>
      <p:sp>
        <p:nvSpPr>
          <p:cNvPr id="9" name="Управляющая кнопка: настраиваемая 8">
            <a:hlinkClick r:id="" action="ppaction://hlinkshowjump?jump=endshow" highlightClick="1"/>
          </p:cNvPr>
          <p:cNvSpPr/>
          <p:nvPr/>
        </p:nvSpPr>
        <p:spPr>
          <a:xfrm>
            <a:off x="78581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Выход</a:t>
            </a:r>
          </a:p>
        </p:txBody>
      </p:sp>
      <p:pic>
        <p:nvPicPr>
          <p:cNvPr id="12297" name="Picture 9" descr="C:\Documents and Settings\user\Рабочий стол\Новая папка (4)\Рисунок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3382963"/>
            <a:ext cx="2928937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правляющая кнопка: настраиваемая 11">
            <a:hlinkClick r:id="rId2" action="ppaction://hlinksldjump" highlightClick="1"/>
          </p:cNvPr>
          <p:cNvSpPr/>
          <p:nvPr/>
        </p:nvSpPr>
        <p:spPr>
          <a:xfrm>
            <a:off x="735806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Назад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500063"/>
            <a:ext cx="17240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526754" y="500042"/>
            <a:ext cx="719985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Ответьте на вопрос №9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1688" y="1928813"/>
            <a:ext cx="5286375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Откуда был дан первый старт космического корабля?</a:t>
            </a:r>
          </a:p>
        </p:txBody>
      </p:sp>
      <p:sp>
        <p:nvSpPr>
          <p:cNvPr id="19" name="Рамка 18"/>
          <p:cNvSpPr/>
          <p:nvPr/>
        </p:nvSpPr>
        <p:spPr>
          <a:xfrm>
            <a:off x="3643313" y="3429000"/>
            <a:ext cx="4929187" cy="2357438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С космодрома Байконур</a:t>
            </a:r>
          </a:p>
        </p:txBody>
      </p:sp>
      <p:sp>
        <p:nvSpPr>
          <p:cNvPr id="10" name="Управляющая кнопка: настраиваемая 9">
            <a:hlinkClick r:id="" action="ppaction://hlinkshowjump?jump=endshow" highlightClick="1"/>
          </p:cNvPr>
          <p:cNvSpPr/>
          <p:nvPr/>
        </p:nvSpPr>
        <p:spPr>
          <a:xfrm>
            <a:off x="78581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Выход</a:t>
            </a:r>
          </a:p>
        </p:txBody>
      </p:sp>
      <p:pic>
        <p:nvPicPr>
          <p:cNvPr id="13320" name="Picture 9" descr="C:\Documents and Settings\user\Рабочий стол\Новая папка (4)\Рисунок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3214688"/>
            <a:ext cx="1947862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правляющая кнопка: настраиваемая 11">
            <a:hlinkClick r:id="rId2" action="ppaction://hlinksldjump" highlightClick="1"/>
          </p:cNvPr>
          <p:cNvSpPr/>
          <p:nvPr/>
        </p:nvSpPr>
        <p:spPr>
          <a:xfrm>
            <a:off x="735806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Назад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500063"/>
            <a:ext cx="17240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351225" y="500042"/>
            <a:ext cx="75509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Ответьте на вопрос №10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1688" y="1928813"/>
            <a:ext cx="5286375" cy="10001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Укажите дату первого полета человека вокруг Земли.</a:t>
            </a:r>
          </a:p>
        </p:txBody>
      </p:sp>
      <p:sp>
        <p:nvSpPr>
          <p:cNvPr id="19" name="Рамка 18"/>
          <p:cNvSpPr/>
          <p:nvPr/>
        </p:nvSpPr>
        <p:spPr>
          <a:xfrm>
            <a:off x="3643313" y="3429000"/>
            <a:ext cx="4929187" cy="2357438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rgbClr val="FF0000"/>
                </a:solidFill>
              </a:rPr>
              <a:t>12 апреля 1961 года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Управляющая кнопка: настраиваемая 9">
            <a:hlinkClick r:id="" action="ppaction://hlinkshowjump?jump=endshow" highlightClick="1"/>
          </p:cNvPr>
          <p:cNvSpPr/>
          <p:nvPr/>
        </p:nvSpPr>
        <p:spPr>
          <a:xfrm>
            <a:off x="78581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Выход</a:t>
            </a:r>
          </a:p>
        </p:txBody>
      </p:sp>
      <p:pic>
        <p:nvPicPr>
          <p:cNvPr id="14344" name="Picture 9" descr="C:\Documents and Settings\user\Рабочий стол\Новая папка (4)\Рисунок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3643313"/>
            <a:ext cx="2862263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правляющая кнопка: настраиваемая 11">
            <a:hlinkClick r:id="rId2" action="ppaction://hlinksldjump" highlightClick="1"/>
          </p:cNvPr>
          <p:cNvSpPr/>
          <p:nvPr/>
        </p:nvSpPr>
        <p:spPr>
          <a:xfrm>
            <a:off x="735806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Назад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500063"/>
            <a:ext cx="17240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351225" y="500042"/>
            <a:ext cx="75509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Ответьте на вопрос №11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1688" y="1928813"/>
            <a:ext cx="5286375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Кто из ученых нашей страны явился основоположником космонавтики?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9" name="Рамка 18"/>
          <p:cNvSpPr/>
          <p:nvPr/>
        </p:nvSpPr>
        <p:spPr>
          <a:xfrm>
            <a:off x="3643313" y="3429000"/>
            <a:ext cx="4929187" cy="2357438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Константин Эдуардович Циолковский</a:t>
            </a:r>
          </a:p>
        </p:txBody>
      </p:sp>
      <p:sp>
        <p:nvSpPr>
          <p:cNvPr id="10" name="Управляющая кнопка: настраиваемая 9">
            <a:hlinkClick r:id="" action="ppaction://hlinkshowjump?jump=endshow" highlightClick="1"/>
          </p:cNvPr>
          <p:cNvSpPr/>
          <p:nvPr/>
        </p:nvSpPr>
        <p:spPr>
          <a:xfrm>
            <a:off x="78581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Выход</a:t>
            </a:r>
          </a:p>
        </p:txBody>
      </p:sp>
      <p:pic>
        <p:nvPicPr>
          <p:cNvPr id="15368" name="Picture 9" descr="C:\Documents and Settings\user\Рабочий стол\Новая папка (4)\Рисунок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3286125"/>
            <a:ext cx="2168525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правляющая кнопка: настраиваемая 11">
            <a:hlinkClick r:id="rId2" action="ppaction://hlinksldjump" highlightClick="1"/>
          </p:cNvPr>
          <p:cNvSpPr/>
          <p:nvPr/>
        </p:nvSpPr>
        <p:spPr>
          <a:xfrm>
            <a:off x="735806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Назад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500063"/>
            <a:ext cx="17240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351225" y="500042"/>
            <a:ext cx="75509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Ответьте на вопрос №12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214563" y="1857375"/>
            <a:ext cx="5286375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Как звали собак, которых посылали в космос?</a:t>
            </a:r>
          </a:p>
        </p:txBody>
      </p:sp>
      <p:sp>
        <p:nvSpPr>
          <p:cNvPr id="19" name="Рамка 18"/>
          <p:cNvSpPr/>
          <p:nvPr/>
        </p:nvSpPr>
        <p:spPr>
          <a:xfrm>
            <a:off x="3643313" y="3429000"/>
            <a:ext cx="4929187" cy="2357438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Белка и Стрелка</a:t>
            </a:r>
          </a:p>
        </p:txBody>
      </p:sp>
      <p:sp>
        <p:nvSpPr>
          <p:cNvPr id="9" name="Управляющая кнопка: настраиваемая 8">
            <a:hlinkClick r:id="" action="ppaction://hlinkshowjump?jump=endshow" highlightClick="1"/>
          </p:cNvPr>
          <p:cNvSpPr/>
          <p:nvPr/>
        </p:nvSpPr>
        <p:spPr>
          <a:xfrm>
            <a:off x="78581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Выход</a:t>
            </a:r>
          </a:p>
        </p:txBody>
      </p:sp>
      <p:pic>
        <p:nvPicPr>
          <p:cNvPr id="16392" name="Picture 9" descr="C:\Documents and Settings\user\Рабочий стол\Новая папка (4)\Рисунок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3500438"/>
            <a:ext cx="29813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правляющая кнопка: настраиваемая 11">
            <a:hlinkClick r:id="rId2" action="ppaction://hlinksldjump" highlightClick="1"/>
          </p:cNvPr>
          <p:cNvSpPr/>
          <p:nvPr/>
        </p:nvSpPr>
        <p:spPr>
          <a:xfrm>
            <a:off x="735806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Назад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500063"/>
            <a:ext cx="17240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351225" y="500042"/>
            <a:ext cx="75509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Ответьте на вопрос №13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1688" y="1928813"/>
            <a:ext cx="5286375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Кто первый из космонавтов вышел в открытый космос?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9" name="Рамка 18"/>
          <p:cNvSpPr/>
          <p:nvPr/>
        </p:nvSpPr>
        <p:spPr>
          <a:xfrm>
            <a:off x="3643313" y="3429000"/>
            <a:ext cx="4929187" cy="2357438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Алексей Архипович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Леонов</a:t>
            </a:r>
          </a:p>
        </p:txBody>
      </p:sp>
      <p:sp>
        <p:nvSpPr>
          <p:cNvPr id="9" name="Управляющая кнопка: настраиваемая 8">
            <a:hlinkClick r:id="" action="ppaction://hlinkshowjump?jump=endshow" highlightClick="1"/>
          </p:cNvPr>
          <p:cNvSpPr/>
          <p:nvPr/>
        </p:nvSpPr>
        <p:spPr>
          <a:xfrm>
            <a:off x="78581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Выход</a:t>
            </a:r>
          </a:p>
        </p:txBody>
      </p:sp>
      <p:pic>
        <p:nvPicPr>
          <p:cNvPr id="17416" name="Picture 9" descr="C:\Documents and Settings\user\Рабочий стол\Новая папка (4)\Рисунок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3571875"/>
            <a:ext cx="30099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правляющая кнопка: настраиваемая 11">
            <a:hlinkClick r:id="rId2" action="ppaction://hlinksldjump" highlightClick="1"/>
          </p:cNvPr>
          <p:cNvSpPr/>
          <p:nvPr/>
        </p:nvSpPr>
        <p:spPr>
          <a:xfrm>
            <a:off x="735806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Назад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500063"/>
            <a:ext cx="17240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351226" y="500042"/>
            <a:ext cx="75509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Ответьте на вопрос №14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1688" y="1714500"/>
            <a:ext cx="5286375" cy="10715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Первая из женщин космонавтов, вышедших в открытый космос?</a:t>
            </a:r>
          </a:p>
        </p:txBody>
      </p:sp>
      <p:sp>
        <p:nvSpPr>
          <p:cNvPr id="19" name="Рамка 18"/>
          <p:cNvSpPr/>
          <p:nvPr/>
        </p:nvSpPr>
        <p:spPr>
          <a:xfrm>
            <a:off x="3643313" y="3429000"/>
            <a:ext cx="4929187" cy="2357438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Светлана Евгеньевна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 Савицкая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Управляющая кнопка: настраиваемая 8">
            <a:hlinkClick r:id="" action="ppaction://hlinkshowjump?jump=endshow" highlightClick="1"/>
          </p:cNvPr>
          <p:cNvSpPr/>
          <p:nvPr/>
        </p:nvSpPr>
        <p:spPr>
          <a:xfrm>
            <a:off x="78581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Выход</a:t>
            </a:r>
          </a:p>
        </p:txBody>
      </p:sp>
      <p:pic>
        <p:nvPicPr>
          <p:cNvPr id="18440" name="Picture 9" descr="C:\Documents and Settings\user\Рабочий стол\Новая папка (4)\Рисунок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3143250"/>
            <a:ext cx="2028825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правляющая кнопка: настраиваемая 11">
            <a:hlinkClick r:id="rId2" action="ppaction://hlinksldjump" highlightClick="1"/>
          </p:cNvPr>
          <p:cNvSpPr/>
          <p:nvPr/>
        </p:nvSpPr>
        <p:spPr>
          <a:xfrm>
            <a:off x="735806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Назад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500063"/>
            <a:ext cx="17240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351225" y="500042"/>
            <a:ext cx="75509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Ответьте на вопрос №15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1688" y="1928813"/>
            <a:ext cx="5286375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Назовите  главного конструктора космических «кораблей».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9" name="Рамка 18"/>
          <p:cNvSpPr/>
          <p:nvPr/>
        </p:nvSpPr>
        <p:spPr>
          <a:xfrm>
            <a:off x="3643313" y="3429000"/>
            <a:ext cx="4929187" cy="2357438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Сергей Павлович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Королёв</a:t>
            </a:r>
          </a:p>
        </p:txBody>
      </p:sp>
      <p:sp>
        <p:nvSpPr>
          <p:cNvPr id="9" name="Управляющая кнопка: настраиваемая 8">
            <a:hlinkClick r:id="" action="ppaction://hlinkshowjump?jump=endshow" highlightClick="1"/>
          </p:cNvPr>
          <p:cNvSpPr/>
          <p:nvPr/>
        </p:nvSpPr>
        <p:spPr>
          <a:xfrm>
            <a:off x="78581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Выход</a:t>
            </a:r>
          </a:p>
        </p:txBody>
      </p:sp>
      <p:pic>
        <p:nvPicPr>
          <p:cNvPr id="19464" name="Picture 9" descr="C:\Documents and Settings\user\Рабочий стол\Новая папка (4)\Рисунок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3071813"/>
            <a:ext cx="2182812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правляющая кнопка: настраиваемая 11">
            <a:hlinkClick r:id="rId2" action="ppaction://hlinksldjump" highlightClick="1"/>
          </p:cNvPr>
          <p:cNvSpPr/>
          <p:nvPr/>
        </p:nvSpPr>
        <p:spPr>
          <a:xfrm>
            <a:off x="735806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Назад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500063"/>
            <a:ext cx="17240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351225" y="500042"/>
            <a:ext cx="75509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Ответьте на вопрос №16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1688" y="1928813"/>
            <a:ext cx="5286375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Какое слово произнёс Гагарин, когда стартовал космический «корабль»?</a:t>
            </a:r>
          </a:p>
        </p:txBody>
      </p:sp>
      <p:sp>
        <p:nvSpPr>
          <p:cNvPr id="19" name="Рамка 18"/>
          <p:cNvSpPr/>
          <p:nvPr/>
        </p:nvSpPr>
        <p:spPr>
          <a:xfrm>
            <a:off x="3643313" y="3429000"/>
            <a:ext cx="4929187" cy="2357438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«Поехали!»</a:t>
            </a:r>
          </a:p>
        </p:txBody>
      </p:sp>
      <p:sp>
        <p:nvSpPr>
          <p:cNvPr id="9" name="Управляющая кнопка: настраиваемая 8">
            <a:hlinkClick r:id="" action="ppaction://hlinkshowjump?jump=endshow" highlightClick="1"/>
          </p:cNvPr>
          <p:cNvSpPr/>
          <p:nvPr/>
        </p:nvSpPr>
        <p:spPr>
          <a:xfrm>
            <a:off x="78581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Выход</a:t>
            </a:r>
          </a:p>
        </p:txBody>
      </p:sp>
      <p:pic>
        <p:nvPicPr>
          <p:cNvPr id="20488" name="Picture 9" descr="C:\Documents and Settings\user\Рабочий стол\Новая папка (4)\Рисунок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3286125"/>
            <a:ext cx="18764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0"/>
            <a:ext cx="44198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Правила игры</a:t>
            </a:r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7429500" y="6357938"/>
            <a:ext cx="1071563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Ресурсы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642910" y="714356"/>
          <a:ext cx="7858180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Управляющая кнопка: настраиваемая 6">
            <a:hlinkClick r:id="" action="ppaction://hlinkshowjump?jump=endshow" highlightClick="1"/>
          </p:cNvPr>
          <p:cNvSpPr/>
          <p:nvPr/>
        </p:nvSpPr>
        <p:spPr>
          <a:xfrm>
            <a:off x="78581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Выход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правляющая кнопка: настраиваемая 11">
            <a:hlinkClick r:id="rId2" action="ppaction://hlinksldjump" highlightClick="1"/>
          </p:cNvPr>
          <p:cNvSpPr/>
          <p:nvPr/>
        </p:nvSpPr>
        <p:spPr>
          <a:xfrm>
            <a:off x="735806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Назад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500063"/>
            <a:ext cx="17240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351225" y="500042"/>
            <a:ext cx="75509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Ответьте на вопрос №17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1688" y="1928813"/>
            <a:ext cx="5286375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Как называется соединение 2 космических аппаратов?</a:t>
            </a:r>
          </a:p>
        </p:txBody>
      </p:sp>
      <p:sp>
        <p:nvSpPr>
          <p:cNvPr id="19" name="Рамка 18"/>
          <p:cNvSpPr/>
          <p:nvPr/>
        </p:nvSpPr>
        <p:spPr>
          <a:xfrm>
            <a:off x="3643313" y="3429000"/>
            <a:ext cx="4929187" cy="2357438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Стыковка</a:t>
            </a:r>
          </a:p>
        </p:txBody>
      </p:sp>
      <p:sp>
        <p:nvSpPr>
          <p:cNvPr id="9" name="Управляющая кнопка: настраиваемая 8">
            <a:hlinkClick r:id="" action="ppaction://hlinkshowjump?jump=endshow" highlightClick="1"/>
          </p:cNvPr>
          <p:cNvSpPr/>
          <p:nvPr/>
        </p:nvSpPr>
        <p:spPr>
          <a:xfrm>
            <a:off x="78581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Выход</a:t>
            </a:r>
          </a:p>
        </p:txBody>
      </p:sp>
      <p:pic>
        <p:nvPicPr>
          <p:cNvPr id="21512" name="Picture 9" descr="C:\Documents and Settings\user\Рабочий стол\Новая папка (4)\Рисунок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046413"/>
            <a:ext cx="171450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правляющая кнопка: настраиваемая 11">
            <a:hlinkClick r:id="rId2" action="ppaction://hlinksldjump" highlightClick="1"/>
          </p:cNvPr>
          <p:cNvSpPr/>
          <p:nvPr/>
        </p:nvSpPr>
        <p:spPr>
          <a:xfrm>
            <a:off x="735806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Назад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500063"/>
            <a:ext cx="17240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351225" y="500042"/>
            <a:ext cx="75509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Ответьте на вопрос №18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1688" y="1928813"/>
            <a:ext cx="5286375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Чудо- птица, алый хвост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   Прилетела в стаю звёзд.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9" name="Рамка 18"/>
          <p:cNvSpPr/>
          <p:nvPr/>
        </p:nvSpPr>
        <p:spPr>
          <a:xfrm>
            <a:off x="3643313" y="3429000"/>
            <a:ext cx="4929187" cy="2357438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Ракета</a:t>
            </a:r>
          </a:p>
        </p:txBody>
      </p:sp>
      <p:sp>
        <p:nvSpPr>
          <p:cNvPr id="9" name="Управляющая кнопка: настраиваемая 8">
            <a:hlinkClick r:id="" action="ppaction://hlinkshowjump?jump=endshow" highlightClick="1"/>
          </p:cNvPr>
          <p:cNvSpPr/>
          <p:nvPr/>
        </p:nvSpPr>
        <p:spPr>
          <a:xfrm>
            <a:off x="78581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Выход</a:t>
            </a:r>
          </a:p>
        </p:txBody>
      </p:sp>
      <p:pic>
        <p:nvPicPr>
          <p:cNvPr id="22537" name="Picture 9" descr="C:\Documents and Settings\user\Рабочий стол\Новая папка (4)\Рисунок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75" y="3000375"/>
            <a:ext cx="1652588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правляющая кнопка: настраиваемая 11">
            <a:hlinkClick r:id="rId2" action="ppaction://hlinksldjump" highlightClick="1"/>
          </p:cNvPr>
          <p:cNvSpPr/>
          <p:nvPr/>
        </p:nvSpPr>
        <p:spPr>
          <a:xfrm>
            <a:off x="735806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Назад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500063"/>
            <a:ext cx="17240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351225" y="500042"/>
            <a:ext cx="75509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Ответьте на вопрос №19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1688" y="1928813"/>
            <a:ext cx="5286375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Какой космический прибор фотографировал лунную поверхность</a:t>
            </a:r>
            <a:r>
              <a:rPr lang="ru-RU" sz="2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9" name="Рамка 18"/>
          <p:cNvSpPr/>
          <p:nvPr/>
        </p:nvSpPr>
        <p:spPr>
          <a:xfrm>
            <a:off x="3643313" y="3429000"/>
            <a:ext cx="4929187" cy="2357438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Луноход</a:t>
            </a:r>
          </a:p>
        </p:txBody>
      </p:sp>
      <p:sp>
        <p:nvSpPr>
          <p:cNvPr id="9" name="Управляющая кнопка: настраиваемая 8">
            <a:hlinkClick r:id="" action="ppaction://hlinkshowjump?jump=endshow" highlightClick="1"/>
          </p:cNvPr>
          <p:cNvSpPr/>
          <p:nvPr/>
        </p:nvSpPr>
        <p:spPr>
          <a:xfrm>
            <a:off x="78581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Выход</a:t>
            </a:r>
          </a:p>
        </p:txBody>
      </p:sp>
      <p:pic>
        <p:nvPicPr>
          <p:cNvPr id="23561" name="Picture 9" descr="C:\Documents and Settings\user\Рабочий стол\Новая папка (4)\Рисунок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3643313"/>
            <a:ext cx="28130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правляющая кнопка: настраиваемая 11">
            <a:hlinkClick r:id="rId2" action="ppaction://hlinksldjump" highlightClick="1"/>
          </p:cNvPr>
          <p:cNvSpPr/>
          <p:nvPr/>
        </p:nvSpPr>
        <p:spPr>
          <a:xfrm>
            <a:off x="735806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Назад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500063"/>
            <a:ext cx="17240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351225" y="500042"/>
            <a:ext cx="75509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Ответьте на вопрос №20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1688" y="1928813"/>
            <a:ext cx="5286375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Прибор для наблюдения за космическими телами?</a:t>
            </a:r>
          </a:p>
        </p:txBody>
      </p:sp>
      <p:sp>
        <p:nvSpPr>
          <p:cNvPr id="19" name="Рамка 18"/>
          <p:cNvSpPr/>
          <p:nvPr/>
        </p:nvSpPr>
        <p:spPr>
          <a:xfrm>
            <a:off x="3643313" y="3429000"/>
            <a:ext cx="4929187" cy="2357438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Телескоп</a:t>
            </a:r>
          </a:p>
        </p:txBody>
      </p:sp>
      <p:sp>
        <p:nvSpPr>
          <p:cNvPr id="9" name="Управляющая кнопка: настраиваемая 8">
            <a:hlinkClick r:id="" action="ppaction://hlinkshowjump?jump=endshow" highlightClick="1"/>
          </p:cNvPr>
          <p:cNvSpPr/>
          <p:nvPr/>
        </p:nvSpPr>
        <p:spPr>
          <a:xfrm>
            <a:off x="78581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Выход</a:t>
            </a:r>
          </a:p>
        </p:txBody>
      </p:sp>
      <p:pic>
        <p:nvPicPr>
          <p:cNvPr id="24585" name="Picture 9" descr="C:\Documents and Settings\user\Рабочий стол\Новая папка (4)\Рисунок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3133725"/>
            <a:ext cx="2214563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правляющая кнопка: настраиваемая 11">
            <a:hlinkClick r:id="rId2" action="ppaction://hlinksldjump" highlightClick="1"/>
          </p:cNvPr>
          <p:cNvSpPr/>
          <p:nvPr/>
        </p:nvSpPr>
        <p:spPr>
          <a:xfrm>
            <a:off x="735806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Назад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500063"/>
            <a:ext cx="17240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351225" y="500042"/>
            <a:ext cx="75509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Ответьте на вопрос №21</a:t>
            </a:r>
          </a:p>
        </p:txBody>
      </p:sp>
      <p:sp>
        <p:nvSpPr>
          <p:cNvPr id="19" name="Рамка 18"/>
          <p:cNvSpPr/>
          <p:nvPr/>
        </p:nvSpPr>
        <p:spPr>
          <a:xfrm>
            <a:off x="3643313" y="3429000"/>
            <a:ext cx="4929187" cy="2357438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Американский  космонавт Нил </a:t>
            </a:r>
            <a:r>
              <a:rPr lang="ru-RU" sz="2400" b="1" dirty="0" err="1">
                <a:solidFill>
                  <a:srgbClr val="FF0000"/>
                </a:solidFill>
              </a:rPr>
              <a:t>Армстронг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71688" y="1714500"/>
            <a:ext cx="5286375" cy="13573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Кто стал первым человеком, ступившим на поверхность Луны?</a:t>
            </a:r>
          </a:p>
        </p:txBody>
      </p:sp>
      <p:sp>
        <p:nvSpPr>
          <p:cNvPr id="10" name="Управляющая кнопка: настраиваемая 9">
            <a:hlinkClick r:id="" action="ppaction://hlinkshowjump?jump=endshow" highlightClick="1"/>
          </p:cNvPr>
          <p:cNvSpPr/>
          <p:nvPr/>
        </p:nvSpPr>
        <p:spPr>
          <a:xfrm>
            <a:off x="78581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Выход</a:t>
            </a:r>
          </a:p>
        </p:txBody>
      </p:sp>
      <p:pic>
        <p:nvPicPr>
          <p:cNvPr id="25608" name="Picture 9" descr="C:\Documents and Settings\user\Рабочий стол\Новая папка (4)\Рисунок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3429000"/>
            <a:ext cx="2386012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правляющая кнопка: настраиваемая 11">
            <a:hlinkClick r:id="rId2" action="ppaction://hlinksldjump" highlightClick="1"/>
          </p:cNvPr>
          <p:cNvSpPr/>
          <p:nvPr/>
        </p:nvSpPr>
        <p:spPr>
          <a:xfrm>
            <a:off x="735806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Назад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500063"/>
            <a:ext cx="17240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351225" y="500042"/>
            <a:ext cx="75509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Ответьте на вопрос №22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1688" y="1928813"/>
            <a:ext cx="5286375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Самая близкая к солнцу планета?</a:t>
            </a:r>
          </a:p>
        </p:txBody>
      </p:sp>
      <p:sp>
        <p:nvSpPr>
          <p:cNvPr id="19" name="Рамка 18"/>
          <p:cNvSpPr/>
          <p:nvPr/>
        </p:nvSpPr>
        <p:spPr>
          <a:xfrm>
            <a:off x="3643313" y="3429000"/>
            <a:ext cx="4929187" cy="2357438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Меркурий</a:t>
            </a:r>
          </a:p>
        </p:txBody>
      </p:sp>
      <p:sp>
        <p:nvSpPr>
          <p:cNvPr id="9" name="Управляющая кнопка: настраиваемая 8">
            <a:hlinkClick r:id="" action="ppaction://hlinkshowjump?jump=endshow" highlightClick="1"/>
          </p:cNvPr>
          <p:cNvSpPr/>
          <p:nvPr/>
        </p:nvSpPr>
        <p:spPr>
          <a:xfrm>
            <a:off x="78581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Выход</a:t>
            </a:r>
          </a:p>
        </p:txBody>
      </p:sp>
      <p:pic>
        <p:nvPicPr>
          <p:cNvPr id="26632" name="Picture 9" descr="C:\Documents and Settings\user\Рабочий стол\Новая папка (4)\Рисунок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3714750"/>
            <a:ext cx="2682875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правляющая кнопка: настраиваемая 11">
            <a:hlinkClick r:id="rId2" action="ppaction://hlinksldjump" highlightClick="1"/>
          </p:cNvPr>
          <p:cNvSpPr/>
          <p:nvPr/>
        </p:nvSpPr>
        <p:spPr>
          <a:xfrm>
            <a:off x="735806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Назад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500063"/>
            <a:ext cx="17240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351225" y="500042"/>
            <a:ext cx="75509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Ответьте на вопрос №23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1688" y="1928813"/>
            <a:ext cx="5286375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Какую планету называют красной?</a:t>
            </a:r>
          </a:p>
        </p:txBody>
      </p:sp>
      <p:sp>
        <p:nvSpPr>
          <p:cNvPr id="19" name="Рамка 18"/>
          <p:cNvSpPr/>
          <p:nvPr/>
        </p:nvSpPr>
        <p:spPr>
          <a:xfrm>
            <a:off x="3643313" y="3429000"/>
            <a:ext cx="4929187" cy="2357438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Марс</a:t>
            </a:r>
          </a:p>
        </p:txBody>
      </p:sp>
      <p:sp>
        <p:nvSpPr>
          <p:cNvPr id="9" name="Управляющая кнопка: настраиваемая 8">
            <a:hlinkClick r:id="" action="ppaction://hlinkshowjump?jump=endshow" highlightClick="1"/>
          </p:cNvPr>
          <p:cNvSpPr/>
          <p:nvPr/>
        </p:nvSpPr>
        <p:spPr>
          <a:xfrm>
            <a:off x="78581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Выход</a:t>
            </a:r>
          </a:p>
        </p:txBody>
      </p:sp>
      <p:pic>
        <p:nvPicPr>
          <p:cNvPr id="27656" name="Picture 9" descr="C:\Documents and Settings\user\Рабочий стол\Новая папка (4)\Рисунок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3500438"/>
            <a:ext cx="2684463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правляющая кнопка: настраиваемая 11">
            <a:hlinkClick r:id="rId2" action="ppaction://hlinksldjump" highlightClick="1"/>
          </p:cNvPr>
          <p:cNvSpPr/>
          <p:nvPr/>
        </p:nvSpPr>
        <p:spPr>
          <a:xfrm>
            <a:off x="735806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Назад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500063"/>
            <a:ext cx="17240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351225" y="500042"/>
            <a:ext cx="75509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Ответьте на вопрос №24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1688" y="1928813"/>
            <a:ext cx="5286375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Вокруг какой планеты имеются кольца из льда, пыли и камней?</a:t>
            </a:r>
          </a:p>
        </p:txBody>
      </p:sp>
      <p:sp>
        <p:nvSpPr>
          <p:cNvPr id="19" name="Рамка 18"/>
          <p:cNvSpPr/>
          <p:nvPr/>
        </p:nvSpPr>
        <p:spPr>
          <a:xfrm>
            <a:off x="3643313" y="3429000"/>
            <a:ext cx="4929187" cy="2357438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Сатурн</a:t>
            </a:r>
          </a:p>
        </p:txBody>
      </p:sp>
      <p:sp>
        <p:nvSpPr>
          <p:cNvPr id="9" name="Управляющая кнопка: настраиваемая 8">
            <a:hlinkClick r:id="" action="ppaction://hlinkshowjump?jump=endshow" highlightClick="1"/>
          </p:cNvPr>
          <p:cNvSpPr/>
          <p:nvPr/>
        </p:nvSpPr>
        <p:spPr>
          <a:xfrm>
            <a:off x="78581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Выход</a:t>
            </a:r>
          </a:p>
        </p:txBody>
      </p:sp>
      <p:pic>
        <p:nvPicPr>
          <p:cNvPr id="28680" name="Picture 9" descr="C:\Documents and Settings\user\Рабочий стол\Новая папка (4)\Рисунок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3786188"/>
            <a:ext cx="2973387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правляющая кнопка: настраиваемая 11">
            <a:hlinkClick r:id="rId2" action="ppaction://hlinksldjump" highlightClick="1"/>
          </p:cNvPr>
          <p:cNvSpPr/>
          <p:nvPr/>
        </p:nvSpPr>
        <p:spPr>
          <a:xfrm>
            <a:off x="735806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Назад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500063"/>
            <a:ext cx="17240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351225" y="500042"/>
            <a:ext cx="75509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Ответьте на вопрос №25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1688" y="1928813"/>
            <a:ext cx="5286375" cy="13573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Самая удалённая от Солнца планета?</a:t>
            </a:r>
          </a:p>
        </p:txBody>
      </p:sp>
      <p:sp>
        <p:nvSpPr>
          <p:cNvPr id="19" name="Рамка 18"/>
          <p:cNvSpPr/>
          <p:nvPr/>
        </p:nvSpPr>
        <p:spPr>
          <a:xfrm>
            <a:off x="3643313" y="3429000"/>
            <a:ext cx="4929187" cy="2357438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Плутон</a:t>
            </a:r>
          </a:p>
        </p:txBody>
      </p:sp>
      <p:sp>
        <p:nvSpPr>
          <p:cNvPr id="9" name="Управляющая кнопка: настраиваемая 8">
            <a:hlinkClick r:id="" action="ppaction://hlinkshowjump?jump=endshow" highlightClick="1"/>
          </p:cNvPr>
          <p:cNvSpPr/>
          <p:nvPr/>
        </p:nvSpPr>
        <p:spPr>
          <a:xfrm>
            <a:off x="78581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Выход</a:t>
            </a:r>
          </a:p>
        </p:txBody>
      </p:sp>
      <p:pic>
        <p:nvPicPr>
          <p:cNvPr id="29704" name="Picture 9" descr="C:\Documents and Settings\user\Рабочий стол\Новая папка (4)\Рисунок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3429000"/>
            <a:ext cx="2643187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правляющая кнопка: настраиваемая 11">
            <a:hlinkClick r:id="rId2" action="ppaction://hlinksldjump" highlightClick="1"/>
          </p:cNvPr>
          <p:cNvSpPr/>
          <p:nvPr/>
        </p:nvSpPr>
        <p:spPr>
          <a:xfrm>
            <a:off x="735806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Назад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556" y="500042"/>
            <a:ext cx="719985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Ответьте на вопрос №1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1688" y="1928813"/>
            <a:ext cx="5286375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Как называется костюм, который защищает тело космонавта?</a:t>
            </a:r>
          </a:p>
        </p:txBody>
      </p:sp>
      <p:sp>
        <p:nvSpPr>
          <p:cNvPr id="19" name="Рамка 18"/>
          <p:cNvSpPr/>
          <p:nvPr/>
        </p:nvSpPr>
        <p:spPr>
          <a:xfrm>
            <a:off x="3643313" y="3429000"/>
            <a:ext cx="4929187" cy="2357438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Скафандр</a:t>
            </a:r>
          </a:p>
        </p:txBody>
      </p:sp>
      <p:pic>
        <p:nvPicPr>
          <p:cNvPr id="3072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913680" flipH="1">
            <a:off x="7011988" y="252413"/>
            <a:ext cx="18859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настраиваемая 9">
            <a:hlinkClick r:id="" action="ppaction://hlinkshowjump?jump=endshow" highlightClick="1"/>
          </p:cNvPr>
          <p:cNvSpPr/>
          <p:nvPr/>
        </p:nvSpPr>
        <p:spPr>
          <a:xfrm>
            <a:off x="78581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Выход</a:t>
            </a:r>
          </a:p>
        </p:txBody>
      </p:sp>
      <p:pic>
        <p:nvPicPr>
          <p:cNvPr id="30728" name="Picture 9" descr="C:\Documents and Settings\user\Рабочий стол\Новая папка (4)\Рисунок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3571875"/>
            <a:ext cx="2838450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2475" y="2663825"/>
            <a:ext cx="357188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09663" y="2663825"/>
            <a:ext cx="357187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66850" y="2663825"/>
            <a:ext cx="357188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б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24038" y="2663825"/>
            <a:ext cx="357187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81225" y="2663825"/>
            <a:ext cx="357188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chemeClr val="tx1"/>
                </a:solidFill>
              </a:rPr>
              <a:t>г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38413" y="2663825"/>
            <a:ext cx="357187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chemeClr val="tx1"/>
                </a:solidFill>
              </a:rPr>
              <a:t>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95600" y="2663825"/>
            <a:ext cx="357188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52788" y="2663825"/>
            <a:ext cx="357187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ж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09975" y="2663825"/>
            <a:ext cx="357188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chemeClr val="tx1"/>
                </a:solidFill>
              </a:rPr>
              <a:t>з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67163" y="2663825"/>
            <a:ext cx="357187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2475" y="3021013"/>
            <a:ext cx="357188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52475" y="3378200"/>
            <a:ext cx="357188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52475" y="3735388"/>
            <a:ext cx="357188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52475" y="4092575"/>
            <a:ext cx="357188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752475" y="4449763"/>
            <a:ext cx="357188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752475" y="4806950"/>
            <a:ext cx="357188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752475" y="5164138"/>
            <a:ext cx="357188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752475" y="5521325"/>
            <a:ext cx="357188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752475" y="5878513"/>
            <a:ext cx="357188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1109663" y="5878513"/>
            <a:ext cx="357187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5324475" y="2663825"/>
            <a:ext cx="357188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5681663" y="2663825"/>
            <a:ext cx="357187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б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6038850" y="2663825"/>
            <a:ext cx="357188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107" name="Прямоугольник 106"/>
          <p:cNvSpPr/>
          <p:nvPr/>
        </p:nvSpPr>
        <p:spPr>
          <a:xfrm>
            <a:off x="6396038" y="2663825"/>
            <a:ext cx="357187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г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6753225" y="2663825"/>
            <a:ext cx="357188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chemeClr val="tx1"/>
                </a:solidFill>
              </a:rPr>
              <a:t>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7110413" y="2663825"/>
            <a:ext cx="357187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7467600" y="2663825"/>
            <a:ext cx="357188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ж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7824788" y="2663825"/>
            <a:ext cx="357187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chemeClr val="tx1"/>
                </a:solidFill>
              </a:rPr>
              <a:t>з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8181975" y="2663825"/>
            <a:ext cx="357188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и</a:t>
            </a:r>
          </a:p>
        </p:txBody>
      </p:sp>
      <p:sp>
        <p:nvSpPr>
          <p:cNvPr id="176" name="Прямоугольник 175"/>
          <p:cNvSpPr/>
          <p:nvPr/>
        </p:nvSpPr>
        <p:spPr>
          <a:xfrm>
            <a:off x="5681663" y="3378200"/>
            <a:ext cx="357187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14" name="Прямоугольник 213"/>
          <p:cNvSpPr/>
          <p:nvPr/>
        </p:nvSpPr>
        <p:spPr>
          <a:xfrm>
            <a:off x="4967288" y="2663825"/>
            <a:ext cx="357187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15" name="Прямоугольник 214"/>
          <p:cNvSpPr/>
          <p:nvPr/>
        </p:nvSpPr>
        <p:spPr>
          <a:xfrm>
            <a:off x="4967288" y="3021013"/>
            <a:ext cx="357187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6" name="Прямоугольник 215"/>
          <p:cNvSpPr/>
          <p:nvPr/>
        </p:nvSpPr>
        <p:spPr>
          <a:xfrm>
            <a:off x="4967288" y="3378200"/>
            <a:ext cx="357187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7" name="Прямоугольник 216"/>
          <p:cNvSpPr/>
          <p:nvPr/>
        </p:nvSpPr>
        <p:spPr>
          <a:xfrm>
            <a:off x="4967288" y="3735388"/>
            <a:ext cx="357187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8" name="Прямоугольник 217"/>
          <p:cNvSpPr/>
          <p:nvPr/>
        </p:nvSpPr>
        <p:spPr>
          <a:xfrm>
            <a:off x="4967288" y="4092575"/>
            <a:ext cx="357187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19" name="Прямоугольник 218"/>
          <p:cNvSpPr/>
          <p:nvPr/>
        </p:nvSpPr>
        <p:spPr>
          <a:xfrm>
            <a:off x="4967288" y="4449763"/>
            <a:ext cx="357187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20" name="Прямоугольник 219"/>
          <p:cNvSpPr/>
          <p:nvPr/>
        </p:nvSpPr>
        <p:spPr>
          <a:xfrm>
            <a:off x="4967288" y="4806950"/>
            <a:ext cx="357187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21" name="Прямоугольник 220"/>
          <p:cNvSpPr/>
          <p:nvPr/>
        </p:nvSpPr>
        <p:spPr>
          <a:xfrm>
            <a:off x="4967288" y="5164138"/>
            <a:ext cx="357187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22" name="Прямоугольник 221"/>
          <p:cNvSpPr/>
          <p:nvPr/>
        </p:nvSpPr>
        <p:spPr>
          <a:xfrm>
            <a:off x="4967288" y="5521325"/>
            <a:ext cx="357187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23" name="Прямоугольник 222"/>
          <p:cNvSpPr/>
          <p:nvPr/>
        </p:nvSpPr>
        <p:spPr>
          <a:xfrm>
            <a:off x="4967288" y="5878513"/>
            <a:ext cx="357187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9</a:t>
            </a:r>
          </a:p>
        </p:txBody>
      </p:sp>
      <p:pic>
        <p:nvPicPr>
          <p:cNvPr id="3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5857875"/>
            <a:ext cx="285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" name="Прямоугольник 205"/>
          <p:cNvSpPr/>
          <p:nvPr/>
        </p:nvSpPr>
        <p:spPr>
          <a:xfrm>
            <a:off x="1109663" y="5521325"/>
            <a:ext cx="357187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pic>
        <p:nvPicPr>
          <p:cNvPr id="207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5500688"/>
            <a:ext cx="285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" name="Прямоугольник 207"/>
          <p:cNvSpPr/>
          <p:nvPr/>
        </p:nvSpPr>
        <p:spPr>
          <a:xfrm>
            <a:off x="1109663" y="5164138"/>
            <a:ext cx="357187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pic>
        <p:nvPicPr>
          <p:cNvPr id="209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5143500"/>
            <a:ext cx="285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" name="Прямоугольник 209"/>
          <p:cNvSpPr/>
          <p:nvPr/>
        </p:nvSpPr>
        <p:spPr>
          <a:xfrm>
            <a:off x="1109663" y="4806950"/>
            <a:ext cx="357187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pic>
        <p:nvPicPr>
          <p:cNvPr id="211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4786313"/>
            <a:ext cx="285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2" name="Прямоугольник 211"/>
          <p:cNvSpPr/>
          <p:nvPr/>
        </p:nvSpPr>
        <p:spPr>
          <a:xfrm>
            <a:off x="8181975" y="3021013"/>
            <a:ext cx="357188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pic>
        <p:nvPicPr>
          <p:cNvPr id="213" name="Picture 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15313" y="3040063"/>
            <a:ext cx="2857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4" name="Прямоугольник 223"/>
          <p:cNvSpPr/>
          <p:nvPr/>
        </p:nvSpPr>
        <p:spPr>
          <a:xfrm>
            <a:off x="8181975" y="3378200"/>
            <a:ext cx="357188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pic>
        <p:nvPicPr>
          <p:cNvPr id="225" name="Picture 3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15313" y="3397250"/>
            <a:ext cx="2857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6" name="Прямоугольник 225"/>
          <p:cNvSpPr/>
          <p:nvPr/>
        </p:nvSpPr>
        <p:spPr>
          <a:xfrm>
            <a:off x="8181975" y="3735388"/>
            <a:ext cx="357188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pic>
        <p:nvPicPr>
          <p:cNvPr id="227" name="Picture 3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15313" y="3754438"/>
            <a:ext cx="2857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8" name="Умножение 227"/>
          <p:cNvSpPr/>
          <p:nvPr/>
        </p:nvSpPr>
        <p:spPr>
          <a:xfrm>
            <a:off x="5715000" y="3357563"/>
            <a:ext cx="285750" cy="357187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9" name="Прямоугольник 228"/>
          <p:cNvSpPr/>
          <p:nvPr/>
        </p:nvSpPr>
        <p:spPr>
          <a:xfrm>
            <a:off x="5324475" y="3378200"/>
            <a:ext cx="357188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30" name="Умножение 229"/>
          <p:cNvSpPr/>
          <p:nvPr/>
        </p:nvSpPr>
        <p:spPr>
          <a:xfrm>
            <a:off x="5357813" y="3357563"/>
            <a:ext cx="285750" cy="357187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1" name="Прямоугольник 230"/>
          <p:cNvSpPr/>
          <p:nvPr/>
        </p:nvSpPr>
        <p:spPr>
          <a:xfrm>
            <a:off x="1109663" y="3021013"/>
            <a:ext cx="357187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32" name="Умножение 231"/>
          <p:cNvSpPr/>
          <p:nvPr/>
        </p:nvSpPr>
        <p:spPr>
          <a:xfrm>
            <a:off x="1143000" y="3000375"/>
            <a:ext cx="285750" cy="35718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3" name="Прямоугольник 232"/>
          <p:cNvSpPr/>
          <p:nvPr/>
        </p:nvSpPr>
        <p:spPr>
          <a:xfrm>
            <a:off x="5324475" y="4806950"/>
            <a:ext cx="357188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34" name="Умножение 233"/>
          <p:cNvSpPr/>
          <p:nvPr/>
        </p:nvSpPr>
        <p:spPr>
          <a:xfrm>
            <a:off x="5357813" y="4786313"/>
            <a:ext cx="285750" cy="357187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" name="Прямоугольник 234"/>
          <p:cNvSpPr/>
          <p:nvPr/>
        </p:nvSpPr>
        <p:spPr>
          <a:xfrm>
            <a:off x="5324475" y="5164138"/>
            <a:ext cx="357188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36" name="Умножение 235"/>
          <p:cNvSpPr/>
          <p:nvPr/>
        </p:nvSpPr>
        <p:spPr>
          <a:xfrm>
            <a:off x="5357813" y="5143500"/>
            <a:ext cx="285750" cy="35718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7" name="Прямоугольник 236"/>
          <p:cNvSpPr/>
          <p:nvPr/>
        </p:nvSpPr>
        <p:spPr>
          <a:xfrm>
            <a:off x="5324475" y="5521325"/>
            <a:ext cx="357188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38" name="Умножение 237"/>
          <p:cNvSpPr/>
          <p:nvPr/>
        </p:nvSpPr>
        <p:spPr>
          <a:xfrm>
            <a:off x="5357813" y="5500688"/>
            <a:ext cx="285750" cy="357187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1" name="Прямоугольник 240"/>
          <p:cNvSpPr/>
          <p:nvPr/>
        </p:nvSpPr>
        <p:spPr>
          <a:xfrm>
            <a:off x="1466850" y="3021013"/>
            <a:ext cx="357188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42" name="Умножение 241"/>
          <p:cNvSpPr/>
          <p:nvPr/>
        </p:nvSpPr>
        <p:spPr>
          <a:xfrm>
            <a:off x="1500188" y="3000375"/>
            <a:ext cx="285750" cy="35718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3" name="Прямоугольник 242"/>
          <p:cNvSpPr/>
          <p:nvPr/>
        </p:nvSpPr>
        <p:spPr>
          <a:xfrm>
            <a:off x="5324475" y="3021013"/>
            <a:ext cx="357188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pic>
        <p:nvPicPr>
          <p:cNvPr id="244" name="Picture 3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7813" y="3040063"/>
            <a:ext cx="2857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" name="Прямоугольник 244"/>
          <p:cNvSpPr/>
          <p:nvPr/>
        </p:nvSpPr>
        <p:spPr>
          <a:xfrm>
            <a:off x="3967163" y="3021013"/>
            <a:ext cx="357187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46" name="Умножение 245"/>
          <p:cNvSpPr/>
          <p:nvPr/>
        </p:nvSpPr>
        <p:spPr>
          <a:xfrm>
            <a:off x="4000500" y="3000375"/>
            <a:ext cx="285750" cy="35718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7" name="Прямоугольник 246"/>
          <p:cNvSpPr/>
          <p:nvPr/>
        </p:nvSpPr>
        <p:spPr>
          <a:xfrm>
            <a:off x="3967163" y="3378200"/>
            <a:ext cx="357187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48" name="Умножение 247"/>
          <p:cNvSpPr/>
          <p:nvPr/>
        </p:nvSpPr>
        <p:spPr>
          <a:xfrm>
            <a:off x="4000500" y="3357563"/>
            <a:ext cx="285750" cy="357187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9" name="Прямоугольник 248"/>
          <p:cNvSpPr/>
          <p:nvPr/>
        </p:nvSpPr>
        <p:spPr>
          <a:xfrm>
            <a:off x="3967163" y="3735388"/>
            <a:ext cx="357187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50" name="Умножение 249"/>
          <p:cNvSpPr/>
          <p:nvPr/>
        </p:nvSpPr>
        <p:spPr>
          <a:xfrm>
            <a:off x="4000500" y="3714750"/>
            <a:ext cx="285750" cy="35718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1" name="Прямоугольник 250"/>
          <p:cNvSpPr/>
          <p:nvPr/>
        </p:nvSpPr>
        <p:spPr>
          <a:xfrm>
            <a:off x="5681663" y="3021013"/>
            <a:ext cx="357187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pic>
        <p:nvPicPr>
          <p:cNvPr id="252" name="Picture 3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0" y="3040063"/>
            <a:ext cx="2857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3" name="Прямоугольник 252"/>
          <p:cNvSpPr/>
          <p:nvPr/>
        </p:nvSpPr>
        <p:spPr>
          <a:xfrm>
            <a:off x="1109663" y="3378200"/>
            <a:ext cx="357187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pic>
        <p:nvPicPr>
          <p:cNvPr id="254" name="Picture 3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3357563"/>
            <a:ext cx="285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5" name="Прямоугольник 254"/>
          <p:cNvSpPr/>
          <p:nvPr/>
        </p:nvSpPr>
        <p:spPr>
          <a:xfrm>
            <a:off x="1466850" y="3378200"/>
            <a:ext cx="357188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pic>
        <p:nvPicPr>
          <p:cNvPr id="256" name="Picture 3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88" y="3357563"/>
            <a:ext cx="285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7" name="Прямоугольник 256"/>
          <p:cNvSpPr/>
          <p:nvPr/>
        </p:nvSpPr>
        <p:spPr>
          <a:xfrm>
            <a:off x="5324475" y="5878513"/>
            <a:ext cx="357188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58" name="Умножение 257"/>
          <p:cNvSpPr/>
          <p:nvPr/>
        </p:nvSpPr>
        <p:spPr>
          <a:xfrm>
            <a:off x="5357813" y="5857875"/>
            <a:ext cx="285750" cy="35718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9" name="Прямоугольник 258"/>
          <p:cNvSpPr/>
          <p:nvPr/>
        </p:nvSpPr>
        <p:spPr>
          <a:xfrm>
            <a:off x="1109663" y="4449763"/>
            <a:ext cx="357187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60" name="Умножение 259"/>
          <p:cNvSpPr/>
          <p:nvPr/>
        </p:nvSpPr>
        <p:spPr>
          <a:xfrm>
            <a:off x="1143000" y="4429125"/>
            <a:ext cx="285750" cy="35718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1" name="Прямоугольник 260"/>
          <p:cNvSpPr/>
          <p:nvPr/>
        </p:nvSpPr>
        <p:spPr>
          <a:xfrm>
            <a:off x="1466850" y="4806950"/>
            <a:ext cx="357188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62" name="Умножение 261"/>
          <p:cNvSpPr/>
          <p:nvPr/>
        </p:nvSpPr>
        <p:spPr>
          <a:xfrm>
            <a:off x="1500188" y="4786313"/>
            <a:ext cx="285750" cy="357187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3" name="Прямоугольник 262"/>
          <p:cNvSpPr/>
          <p:nvPr/>
        </p:nvSpPr>
        <p:spPr>
          <a:xfrm>
            <a:off x="1466850" y="5164138"/>
            <a:ext cx="357188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64" name="Умножение 263"/>
          <p:cNvSpPr/>
          <p:nvPr/>
        </p:nvSpPr>
        <p:spPr>
          <a:xfrm>
            <a:off x="1500188" y="5143500"/>
            <a:ext cx="285750" cy="35718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5" name="Прямоугольник 264"/>
          <p:cNvSpPr/>
          <p:nvPr/>
        </p:nvSpPr>
        <p:spPr>
          <a:xfrm>
            <a:off x="1466850" y="5521325"/>
            <a:ext cx="357188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66" name="Умножение 265"/>
          <p:cNvSpPr/>
          <p:nvPr/>
        </p:nvSpPr>
        <p:spPr>
          <a:xfrm>
            <a:off x="1500188" y="5500688"/>
            <a:ext cx="285750" cy="357187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7" name="Прямоугольник 266"/>
          <p:cNvSpPr/>
          <p:nvPr/>
        </p:nvSpPr>
        <p:spPr>
          <a:xfrm>
            <a:off x="1466850" y="5878513"/>
            <a:ext cx="357188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68" name="Умножение 267"/>
          <p:cNvSpPr/>
          <p:nvPr/>
        </p:nvSpPr>
        <p:spPr>
          <a:xfrm>
            <a:off x="1500188" y="5857875"/>
            <a:ext cx="285750" cy="35718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9" name="Прямоугольник 268"/>
          <p:cNvSpPr/>
          <p:nvPr/>
        </p:nvSpPr>
        <p:spPr>
          <a:xfrm>
            <a:off x="6038850" y="3021013"/>
            <a:ext cx="357188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70" name="Умножение 269"/>
          <p:cNvSpPr/>
          <p:nvPr/>
        </p:nvSpPr>
        <p:spPr>
          <a:xfrm>
            <a:off x="6072188" y="3000375"/>
            <a:ext cx="285750" cy="35718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1" name="Прямоугольник 270"/>
          <p:cNvSpPr/>
          <p:nvPr/>
        </p:nvSpPr>
        <p:spPr>
          <a:xfrm>
            <a:off x="1824038" y="3378200"/>
            <a:ext cx="357187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72" name="Умножение 271"/>
          <p:cNvSpPr/>
          <p:nvPr/>
        </p:nvSpPr>
        <p:spPr>
          <a:xfrm>
            <a:off x="1857375" y="3357563"/>
            <a:ext cx="285750" cy="357187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3" name="Прямоугольник 272"/>
          <p:cNvSpPr/>
          <p:nvPr/>
        </p:nvSpPr>
        <p:spPr>
          <a:xfrm>
            <a:off x="7824788" y="3021013"/>
            <a:ext cx="357187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74" name="Умножение 273"/>
          <p:cNvSpPr/>
          <p:nvPr/>
        </p:nvSpPr>
        <p:spPr>
          <a:xfrm>
            <a:off x="7858125" y="3000375"/>
            <a:ext cx="285750" cy="35718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5" name="Прямоугольник 274"/>
          <p:cNvSpPr/>
          <p:nvPr/>
        </p:nvSpPr>
        <p:spPr>
          <a:xfrm>
            <a:off x="7824788" y="3378200"/>
            <a:ext cx="357187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76" name="Умножение 275"/>
          <p:cNvSpPr/>
          <p:nvPr/>
        </p:nvSpPr>
        <p:spPr>
          <a:xfrm>
            <a:off x="7858125" y="3357563"/>
            <a:ext cx="285750" cy="357187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7" name="Прямоугольник 276"/>
          <p:cNvSpPr/>
          <p:nvPr/>
        </p:nvSpPr>
        <p:spPr>
          <a:xfrm>
            <a:off x="7824788" y="3735388"/>
            <a:ext cx="357187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78" name="Умножение 277"/>
          <p:cNvSpPr/>
          <p:nvPr/>
        </p:nvSpPr>
        <p:spPr>
          <a:xfrm>
            <a:off x="7858125" y="3714750"/>
            <a:ext cx="285750" cy="35718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9" name="Прямоугольник 278"/>
          <p:cNvSpPr/>
          <p:nvPr/>
        </p:nvSpPr>
        <p:spPr>
          <a:xfrm>
            <a:off x="8181975" y="4092575"/>
            <a:ext cx="357188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80" name="Умножение 279"/>
          <p:cNvSpPr/>
          <p:nvPr/>
        </p:nvSpPr>
        <p:spPr>
          <a:xfrm>
            <a:off x="8215313" y="4071938"/>
            <a:ext cx="285750" cy="357187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1" name="Прямоугольник 280"/>
          <p:cNvSpPr/>
          <p:nvPr/>
        </p:nvSpPr>
        <p:spPr>
          <a:xfrm>
            <a:off x="1109663" y="3735388"/>
            <a:ext cx="357187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82" name="Умножение 281"/>
          <p:cNvSpPr/>
          <p:nvPr/>
        </p:nvSpPr>
        <p:spPr>
          <a:xfrm>
            <a:off x="1143000" y="3714750"/>
            <a:ext cx="285750" cy="35718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3" name="Прямоугольник 282"/>
          <p:cNvSpPr/>
          <p:nvPr/>
        </p:nvSpPr>
        <p:spPr>
          <a:xfrm>
            <a:off x="1466850" y="3735388"/>
            <a:ext cx="357188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84" name="Умножение 283"/>
          <p:cNvSpPr/>
          <p:nvPr/>
        </p:nvSpPr>
        <p:spPr>
          <a:xfrm>
            <a:off x="1500188" y="3714750"/>
            <a:ext cx="285750" cy="35718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7" name="Прямоугольник 286"/>
          <p:cNvSpPr/>
          <p:nvPr/>
        </p:nvSpPr>
        <p:spPr>
          <a:xfrm>
            <a:off x="1466850" y="4092575"/>
            <a:ext cx="357188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pic>
        <p:nvPicPr>
          <p:cNvPr id="288" name="Picture 3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88" y="4071938"/>
            <a:ext cx="285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1" name="Прямоугольник 290"/>
          <p:cNvSpPr/>
          <p:nvPr/>
        </p:nvSpPr>
        <p:spPr>
          <a:xfrm>
            <a:off x="1109663" y="4092575"/>
            <a:ext cx="357187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92" name="Умножение 291"/>
          <p:cNvSpPr/>
          <p:nvPr/>
        </p:nvSpPr>
        <p:spPr>
          <a:xfrm>
            <a:off x="1143000" y="4071938"/>
            <a:ext cx="285750" cy="357187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3" name="Прямоугольник 292"/>
          <p:cNvSpPr/>
          <p:nvPr/>
        </p:nvSpPr>
        <p:spPr>
          <a:xfrm>
            <a:off x="1466850" y="4449763"/>
            <a:ext cx="357188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94" name="Умножение 293"/>
          <p:cNvSpPr/>
          <p:nvPr/>
        </p:nvSpPr>
        <p:spPr>
          <a:xfrm>
            <a:off x="1500188" y="4429125"/>
            <a:ext cx="285750" cy="35718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5" name="Прямоугольник 294"/>
          <p:cNvSpPr/>
          <p:nvPr/>
        </p:nvSpPr>
        <p:spPr>
          <a:xfrm>
            <a:off x="5324475" y="3735388"/>
            <a:ext cx="357188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pic>
        <p:nvPicPr>
          <p:cNvPr id="296" name="Picture 3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7813" y="3754438"/>
            <a:ext cx="2857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" name="Прямоугольник 296"/>
          <p:cNvSpPr/>
          <p:nvPr/>
        </p:nvSpPr>
        <p:spPr>
          <a:xfrm>
            <a:off x="5681663" y="3735388"/>
            <a:ext cx="357187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pic>
        <p:nvPicPr>
          <p:cNvPr id="298" name="Picture 3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0" y="3754438"/>
            <a:ext cx="2857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3" name="Прямоугольник 302"/>
          <p:cNvSpPr/>
          <p:nvPr/>
        </p:nvSpPr>
        <p:spPr>
          <a:xfrm>
            <a:off x="5324475" y="4092575"/>
            <a:ext cx="357188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304" name="Умножение 303"/>
          <p:cNvSpPr/>
          <p:nvPr/>
        </p:nvSpPr>
        <p:spPr>
          <a:xfrm>
            <a:off x="5357813" y="4071938"/>
            <a:ext cx="285750" cy="357187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5" name="Прямоугольник 304"/>
          <p:cNvSpPr/>
          <p:nvPr/>
        </p:nvSpPr>
        <p:spPr>
          <a:xfrm>
            <a:off x="5681663" y="4092575"/>
            <a:ext cx="357187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306" name="Умножение 305"/>
          <p:cNvSpPr/>
          <p:nvPr/>
        </p:nvSpPr>
        <p:spPr>
          <a:xfrm>
            <a:off x="5715000" y="4071938"/>
            <a:ext cx="285750" cy="357187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" name="Прямоугольник 306"/>
          <p:cNvSpPr/>
          <p:nvPr/>
        </p:nvSpPr>
        <p:spPr>
          <a:xfrm>
            <a:off x="5681663" y="4449763"/>
            <a:ext cx="357187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308" name="Умножение 307"/>
          <p:cNvSpPr/>
          <p:nvPr/>
        </p:nvSpPr>
        <p:spPr>
          <a:xfrm>
            <a:off x="5715000" y="4429125"/>
            <a:ext cx="285750" cy="35718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9" name="Прямоугольник 308"/>
          <p:cNvSpPr/>
          <p:nvPr/>
        </p:nvSpPr>
        <p:spPr>
          <a:xfrm>
            <a:off x="5324475" y="4449763"/>
            <a:ext cx="357188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pic>
        <p:nvPicPr>
          <p:cNvPr id="310" name="Picture 3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7813" y="4468813"/>
            <a:ext cx="2857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" name="Прямоугольник 310"/>
          <p:cNvSpPr/>
          <p:nvPr/>
        </p:nvSpPr>
        <p:spPr>
          <a:xfrm>
            <a:off x="6038850" y="3735388"/>
            <a:ext cx="357188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pic>
        <p:nvPicPr>
          <p:cNvPr id="312" name="Picture 3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88" y="3754438"/>
            <a:ext cx="2857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3" name="Прямоугольник 312"/>
          <p:cNvSpPr/>
          <p:nvPr/>
        </p:nvSpPr>
        <p:spPr>
          <a:xfrm>
            <a:off x="6038850" y="4092575"/>
            <a:ext cx="357188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pic>
        <p:nvPicPr>
          <p:cNvPr id="314" name="Picture 3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88" y="4111625"/>
            <a:ext cx="2857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5" name="Прямоугольник 314"/>
          <p:cNvSpPr/>
          <p:nvPr/>
        </p:nvSpPr>
        <p:spPr>
          <a:xfrm>
            <a:off x="1824038" y="3735388"/>
            <a:ext cx="357187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316" name="Умножение 315"/>
          <p:cNvSpPr/>
          <p:nvPr/>
        </p:nvSpPr>
        <p:spPr>
          <a:xfrm>
            <a:off x="1857375" y="3714750"/>
            <a:ext cx="285750" cy="35718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" name="Прямоугольник 316"/>
          <p:cNvSpPr/>
          <p:nvPr/>
        </p:nvSpPr>
        <p:spPr>
          <a:xfrm>
            <a:off x="5681663" y="5164138"/>
            <a:ext cx="357187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pic>
        <p:nvPicPr>
          <p:cNvPr id="318" name="Picture 3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0" y="5183188"/>
            <a:ext cx="2857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" name="Прямоугольник 318"/>
          <p:cNvSpPr/>
          <p:nvPr/>
        </p:nvSpPr>
        <p:spPr>
          <a:xfrm>
            <a:off x="6038850" y="5164138"/>
            <a:ext cx="357188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pic>
        <p:nvPicPr>
          <p:cNvPr id="320" name="Picture 3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88" y="5183188"/>
            <a:ext cx="2857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3" name="Прямоугольник 322"/>
          <p:cNvSpPr/>
          <p:nvPr/>
        </p:nvSpPr>
        <p:spPr>
          <a:xfrm>
            <a:off x="2181225" y="3021013"/>
            <a:ext cx="357188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324" name="Умножение 323"/>
          <p:cNvSpPr/>
          <p:nvPr/>
        </p:nvSpPr>
        <p:spPr>
          <a:xfrm>
            <a:off x="2214563" y="3000375"/>
            <a:ext cx="285750" cy="35718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5" name="Прямоугольник 324"/>
          <p:cNvSpPr/>
          <p:nvPr/>
        </p:nvSpPr>
        <p:spPr>
          <a:xfrm>
            <a:off x="6396038" y="3021013"/>
            <a:ext cx="357187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326" name="Умножение 325"/>
          <p:cNvSpPr/>
          <p:nvPr/>
        </p:nvSpPr>
        <p:spPr>
          <a:xfrm>
            <a:off x="6429375" y="3000375"/>
            <a:ext cx="285750" cy="35718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7" name="Прямоугольник 326"/>
          <p:cNvSpPr/>
          <p:nvPr/>
        </p:nvSpPr>
        <p:spPr>
          <a:xfrm>
            <a:off x="2538413" y="3021013"/>
            <a:ext cx="357187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pic>
        <p:nvPicPr>
          <p:cNvPr id="328" name="Picture 3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50" y="3000375"/>
            <a:ext cx="285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9" name="Прямоугольник 328"/>
          <p:cNvSpPr/>
          <p:nvPr/>
        </p:nvSpPr>
        <p:spPr>
          <a:xfrm>
            <a:off x="2895600" y="3021013"/>
            <a:ext cx="357188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pic>
        <p:nvPicPr>
          <p:cNvPr id="330" name="Picture 3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38" y="3000375"/>
            <a:ext cx="285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1" name="Прямоугольник 330"/>
          <p:cNvSpPr/>
          <p:nvPr/>
        </p:nvSpPr>
        <p:spPr>
          <a:xfrm>
            <a:off x="3252788" y="3021013"/>
            <a:ext cx="357187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pic>
        <p:nvPicPr>
          <p:cNvPr id="332" name="Picture 3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25" y="3000375"/>
            <a:ext cx="285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3" name="Прямоугольник 332"/>
          <p:cNvSpPr/>
          <p:nvPr/>
        </p:nvSpPr>
        <p:spPr>
          <a:xfrm>
            <a:off x="3609975" y="3021013"/>
            <a:ext cx="357188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pic>
        <p:nvPicPr>
          <p:cNvPr id="334" name="Picture 3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13" y="3000375"/>
            <a:ext cx="285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5" name="Прямоугольник 334"/>
          <p:cNvSpPr/>
          <p:nvPr/>
        </p:nvSpPr>
        <p:spPr>
          <a:xfrm>
            <a:off x="6753225" y="3021013"/>
            <a:ext cx="357188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336" name="Умножение 335"/>
          <p:cNvSpPr/>
          <p:nvPr/>
        </p:nvSpPr>
        <p:spPr>
          <a:xfrm>
            <a:off x="6786563" y="3000375"/>
            <a:ext cx="285750" cy="35718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7" name="Прямоугольник 336"/>
          <p:cNvSpPr/>
          <p:nvPr/>
        </p:nvSpPr>
        <p:spPr>
          <a:xfrm>
            <a:off x="7110413" y="3021013"/>
            <a:ext cx="357187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338" name="Умножение 337"/>
          <p:cNvSpPr/>
          <p:nvPr/>
        </p:nvSpPr>
        <p:spPr>
          <a:xfrm>
            <a:off x="7143750" y="3000375"/>
            <a:ext cx="285750" cy="35718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9" name="Прямоугольник 338"/>
          <p:cNvSpPr/>
          <p:nvPr/>
        </p:nvSpPr>
        <p:spPr>
          <a:xfrm>
            <a:off x="7467600" y="3021013"/>
            <a:ext cx="357188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340" name="Умножение 339"/>
          <p:cNvSpPr/>
          <p:nvPr/>
        </p:nvSpPr>
        <p:spPr>
          <a:xfrm>
            <a:off x="7500938" y="3000375"/>
            <a:ext cx="285750" cy="35718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1" name="Прямоугольник 340"/>
          <p:cNvSpPr/>
          <p:nvPr/>
        </p:nvSpPr>
        <p:spPr>
          <a:xfrm>
            <a:off x="5681663" y="5878513"/>
            <a:ext cx="357187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pic>
        <p:nvPicPr>
          <p:cNvPr id="342" name="Picture 3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0" y="5897563"/>
            <a:ext cx="2857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3" name="Прямоугольник 342"/>
          <p:cNvSpPr/>
          <p:nvPr/>
        </p:nvSpPr>
        <p:spPr>
          <a:xfrm>
            <a:off x="6038850" y="5878513"/>
            <a:ext cx="357188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pic>
        <p:nvPicPr>
          <p:cNvPr id="344" name="Picture 3">
            <a:hlinkClick r:id="rId28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88" y="5897563"/>
            <a:ext cx="2857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5" name="Прямоугольник 344"/>
          <p:cNvSpPr/>
          <p:nvPr/>
        </p:nvSpPr>
        <p:spPr>
          <a:xfrm>
            <a:off x="6396038" y="5878513"/>
            <a:ext cx="357187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pic>
        <p:nvPicPr>
          <p:cNvPr id="346" name="Picture 3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75" y="5897563"/>
            <a:ext cx="2857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7" name="Прямоугольник 346"/>
          <p:cNvSpPr/>
          <p:nvPr/>
        </p:nvSpPr>
        <p:spPr>
          <a:xfrm>
            <a:off x="6753225" y="5878513"/>
            <a:ext cx="357188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pic>
        <p:nvPicPr>
          <p:cNvPr id="348" name="Picture 3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6563" y="5897563"/>
            <a:ext cx="2857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9" name="Прямоугольник 348"/>
          <p:cNvSpPr/>
          <p:nvPr/>
        </p:nvSpPr>
        <p:spPr>
          <a:xfrm>
            <a:off x="6753225" y="5521325"/>
            <a:ext cx="357188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pic>
        <p:nvPicPr>
          <p:cNvPr id="350" name="Picture 3">
            <a:hlinkClick r:id="rId31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6563" y="5540375"/>
            <a:ext cx="2857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1" name="Прямоугольник 350"/>
          <p:cNvSpPr/>
          <p:nvPr/>
        </p:nvSpPr>
        <p:spPr>
          <a:xfrm>
            <a:off x="3609975" y="3378200"/>
            <a:ext cx="357188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pic>
        <p:nvPicPr>
          <p:cNvPr id="352" name="Picture 3">
            <a:hlinkClick r:id="rId3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13" y="3357563"/>
            <a:ext cx="285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3" name="Прямоугольник 352"/>
          <p:cNvSpPr/>
          <p:nvPr/>
        </p:nvSpPr>
        <p:spPr>
          <a:xfrm>
            <a:off x="5681663" y="5521325"/>
            <a:ext cx="357187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354" name="Умножение 353"/>
          <p:cNvSpPr/>
          <p:nvPr/>
        </p:nvSpPr>
        <p:spPr>
          <a:xfrm>
            <a:off x="5715000" y="5500688"/>
            <a:ext cx="285750" cy="357187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5" name="Прямоугольник 354"/>
          <p:cNvSpPr/>
          <p:nvPr/>
        </p:nvSpPr>
        <p:spPr>
          <a:xfrm>
            <a:off x="6038850" y="5521325"/>
            <a:ext cx="357188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356" name="Умножение 355"/>
          <p:cNvSpPr/>
          <p:nvPr/>
        </p:nvSpPr>
        <p:spPr>
          <a:xfrm>
            <a:off x="6072188" y="5500688"/>
            <a:ext cx="285750" cy="357187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7" name="Прямоугольник 356"/>
          <p:cNvSpPr/>
          <p:nvPr/>
        </p:nvSpPr>
        <p:spPr>
          <a:xfrm>
            <a:off x="6396038" y="5521325"/>
            <a:ext cx="357187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358" name="Умножение 357"/>
          <p:cNvSpPr/>
          <p:nvPr/>
        </p:nvSpPr>
        <p:spPr>
          <a:xfrm>
            <a:off x="6429375" y="5500688"/>
            <a:ext cx="285750" cy="357187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9" name="Прямоугольник 358"/>
          <p:cNvSpPr/>
          <p:nvPr/>
        </p:nvSpPr>
        <p:spPr>
          <a:xfrm>
            <a:off x="5681663" y="4806950"/>
            <a:ext cx="357187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360" name="Умножение 359"/>
          <p:cNvSpPr/>
          <p:nvPr/>
        </p:nvSpPr>
        <p:spPr>
          <a:xfrm>
            <a:off x="5715000" y="4786313"/>
            <a:ext cx="285750" cy="357187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1" name="Прямоугольник 360"/>
          <p:cNvSpPr/>
          <p:nvPr/>
        </p:nvSpPr>
        <p:spPr>
          <a:xfrm>
            <a:off x="6038850" y="4806950"/>
            <a:ext cx="357188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362" name="Умножение 361"/>
          <p:cNvSpPr/>
          <p:nvPr/>
        </p:nvSpPr>
        <p:spPr>
          <a:xfrm>
            <a:off x="6072188" y="4786313"/>
            <a:ext cx="285750" cy="357187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3" name="Прямоугольник 362"/>
          <p:cNvSpPr/>
          <p:nvPr/>
        </p:nvSpPr>
        <p:spPr>
          <a:xfrm>
            <a:off x="6753225" y="5164138"/>
            <a:ext cx="357188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364" name="Умножение 363"/>
          <p:cNvSpPr/>
          <p:nvPr/>
        </p:nvSpPr>
        <p:spPr>
          <a:xfrm>
            <a:off x="6786563" y="5143500"/>
            <a:ext cx="285750" cy="35718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5" name="Прямоугольник 364"/>
          <p:cNvSpPr/>
          <p:nvPr/>
        </p:nvSpPr>
        <p:spPr>
          <a:xfrm>
            <a:off x="7110413" y="5521325"/>
            <a:ext cx="357187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366" name="Умножение 365"/>
          <p:cNvSpPr/>
          <p:nvPr/>
        </p:nvSpPr>
        <p:spPr>
          <a:xfrm>
            <a:off x="7143750" y="5500688"/>
            <a:ext cx="285750" cy="357187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7" name="Прямоугольник 366"/>
          <p:cNvSpPr/>
          <p:nvPr/>
        </p:nvSpPr>
        <p:spPr>
          <a:xfrm>
            <a:off x="7110413" y="5878513"/>
            <a:ext cx="357187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368" name="Умножение 367"/>
          <p:cNvSpPr/>
          <p:nvPr/>
        </p:nvSpPr>
        <p:spPr>
          <a:xfrm>
            <a:off x="7143750" y="5857875"/>
            <a:ext cx="285750" cy="35718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9" name="Прямоугольник 368"/>
          <p:cNvSpPr/>
          <p:nvPr/>
        </p:nvSpPr>
        <p:spPr>
          <a:xfrm>
            <a:off x="6038850" y="4449763"/>
            <a:ext cx="357188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370" name="Умножение 369"/>
          <p:cNvSpPr/>
          <p:nvPr/>
        </p:nvSpPr>
        <p:spPr>
          <a:xfrm>
            <a:off x="6072188" y="4429125"/>
            <a:ext cx="285750" cy="35718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1" name="Прямоугольник 370"/>
          <p:cNvSpPr/>
          <p:nvPr/>
        </p:nvSpPr>
        <p:spPr>
          <a:xfrm>
            <a:off x="6038850" y="3378200"/>
            <a:ext cx="357188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372" name="Умножение 371"/>
          <p:cNvSpPr/>
          <p:nvPr/>
        </p:nvSpPr>
        <p:spPr>
          <a:xfrm>
            <a:off x="6072188" y="3357563"/>
            <a:ext cx="285750" cy="357187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3" name="Прямоугольник 372"/>
          <p:cNvSpPr/>
          <p:nvPr/>
        </p:nvSpPr>
        <p:spPr>
          <a:xfrm>
            <a:off x="6396038" y="4092575"/>
            <a:ext cx="357187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374" name="Умножение 373"/>
          <p:cNvSpPr/>
          <p:nvPr/>
        </p:nvSpPr>
        <p:spPr>
          <a:xfrm>
            <a:off x="6429375" y="4071938"/>
            <a:ext cx="285750" cy="357187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5" name="Прямоугольник 374"/>
          <p:cNvSpPr/>
          <p:nvPr/>
        </p:nvSpPr>
        <p:spPr>
          <a:xfrm>
            <a:off x="6396038" y="3735388"/>
            <a:ext cx="357187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376" name="Умножение 375"/>
          <p:cNvSpPr/>
          <p:nvPr/>
        </p:nvSpPr>
        <p:spPr>
          <a:xfrm>
            <a:off x="6429375" y="3714750"/>
            <a:ext cx="285750" cy="35718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7" name="Прямоугольник 376"/>
          <p:cNvSpPr/>
          <p:nvPr/>
        </p:nvSpPr>
        <p:spPr>
          <a:xfrm>
            <a:off x="3609975" y="3735388"/>
            <a:ext cx="357188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378" name="Умножение 377"/>
          <p:cNvSpPr/>
          <p:nvPr/>
        </p:nvSpPr>
        <p:spPr>
          <a:xfrm>
            <a:off x="3643313" y="3714750"/>
            <a:ext cx="285750" cy="35718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9" name="Прямоугольник 378"/>
          <p:cNvSpPr/>
          <p:nvPr/>
        </p:nvSpPr>
        <p:spPr>
          <a:xfrm>
            <a:off x="2538413" y="3378200"/>
            <a:ext cx="357187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380" name="Умножение 379"/>
          <p:cNvSpPr/>
          <p:nvPr/>
        </p:nvSpPr>
        <p:spPr>
          <a:xfrm>
            <a:off x="2571750" y="3357563"/>
            <a:ext cx="285750" cy="357187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1" name="Прямоугольник 380"/>
          <p:cNvSpPr/>
          <p:nvPr/>
        </p:nvSpPr>
        <p:spPr>
          <a:xfrm>
            <a:off x="2895600" y="3378200"/>
            <a:ext cx="357188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382" name="Умножение 381"/>
          <p:cNvSpPr/>
          <p:nvPr/>
        </p:nvSpPr>
        <p:spPr>
          <a:xfrm>
            <a:off x="2928938" y="3357563"/>
            <a:ext cx="285750" cy="357187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3" name="Прямоугольник 382"/>
          <p:cNvSpPr/>
          <p:nvPr/>
        </p:nvSpPr>
        <p:spPr>
          <a:xfrm>
            <a:off x="3252788" y="3378200"/>
            <a:ext cx="357187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384" name="Умножение 383"/>
          <p:cNvSpPr/>
          <p:nvPr/>
        </p:nvSpPr>
        <p:spPr>
          <a:xfrm>
            <a:off x="3286125" y="3357563"/>
            <a:ext cx="285750" cy="357187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5" name="Прямоугольник 384"/>
          <p:cNvSpPr/>
          <p:nvPr/>
        </p:nvSpPr>
        <p:spPr>
          <a:xfrm>
            <a:off x="2181225" y="3378200"/>
            <a:ext cx="357188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386" name="Умножение 385"/>
          <p:cNvSpPr/>
          <p:nvPr/>
        </p:nvSpPr>
        <p:spPr>
          <a:xfrm>
            <a:off x="2214563" y="3357563"/>
            <a:ext cx="285750" cy="357187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9" name="Прямоугольник 388"/>
          <p:cNvSpPr/>
          <p:nvPr/>
        </p:nvSpPr>
        <p:spPr>
          <a:xfrm>
            <a:off x="2538413" y="3735388"/>
            <a:ext cx="357187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pic>
        <p:nvPicPr>
          <p:cNvPr id="390" name="Picture 3">
            <a:hlinkClick r:id="rId33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50" y="3714750"/>
            <a:ext cx="285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3" name="Прямоугольник 392"/>
          <p:cNvSpPr/>
          <p:nvPr/>
        </p:nvSpPr>
        <p:spPr>
          <a:xfrm>
            <a:off x="3252788" y="3735388"/>
            <a:ext cx="357187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394" name="Умножение 393"/>
          <p:cNvSpPr/>
          <p:nvPr/>
        </p:nvSpPr>
        <p:spPr>
          <a:xfrm>
            <a:off x="3286125" y="3714750"/>
            <a:ext cx="285750" cy="35718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5" name="Прямоугольник 394"/>
          <p:cNvSpPr/>
          <p:nvPr/>
        </p:nvSpPr>
        <p:spPr>
          <a:xfrm>
            <a:off x="1824038" y="4092575"/>
            <a:ext cx="357187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pic>
        <p:nvPicPr>
          <p:cNvPr id="396" name="Picture 3">
            <a:hlinkClick r:id="rId3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75" y="4071938"/>
            <a:ext cx="285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7" name="Прямоугольник 396"/>
          <p:cNvSpPr/>
          <p:nvPr/>
        </p:nvSpPr>
        <p:spPr>
          <a:xfrm>
            <a:off x="1824038" y="4449763"/>
            <a:ext cx="357187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pic>
        <p:nvPicPr>
          <p:cNvPr id="398" name="Picture 3">
            <a:hlinkClick r:id="rId35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75" y="4429125"/>
            <a:ext cx="285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" name="Прямоугольник 398"/>
          <p:cNvSpPr/>
          <p:nvPr/>
        </p:nvSpPr>
        <p:spPr>
          <a:xfrm>
            <a:off x="2895600" y="3735388"/>
            <a:ext cx="357188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pic>
        <p:nvPicPr>
          <p:cNvPr id="400" name="Picture 3">
            <a:hlinkClick r:id="rId36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38" y="3714750"/>
            <a:ext cx="285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1" name="Прямоугольник 400"/>
          <p:cNvSpPr/>
          <p:nvPr/>
        </p:nvSpPr>
        <p:spPr>
          <a:xfrm>
            <a:off x="2181225" y="3735388"/>
            <a:ext cx="357188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402" name="Умножение 401"/>
          <p:cNvSpPr/>
          <p:nvPr/>
        </p:nvSpPr>
        <p:spPr>
          <a:xfrm>
            <a:off x="2214563" y="3714750"/>
            <a:ext cx="285750" cy="35718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3" name="Прямоугольник 402"/>
          <p:cNvSpPr/>
          <p:nvPr/>
        </p:nvSpPr>
        <p:spPr>
          <a:xfrm>
            <a:off x="2181225" y="4092575"/>
            <a:ext cx="357188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404" name="Умножение 403"/>
          <p:cNvSpPr/>
          <p:nvPr/>
        </p:nvSpPr>
        <p:spPr>
          <a:xfrm>
            <a:off x="2214563" y="4071938"/>
            <a:ext cx="285750" cy="357187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5" name="Прямоугольник 404"/>
          <p:cNvSpPr/>
          <p:nvPr/>
        </p:nvSpPr>
        <p:spPr>
          <a:xfrm>
            <a:off x="2538413" y="4092575"/>
            <a:ext cx="357187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406" name="Умножение 405"/>
          <p:cNvSpPr/>
          <p:nvPr/>
        </p:nvSpPr>
        <p:spPr>
          <a:xfrm>
            <a:off x="2571750" y="4071938"/>
            <a:ext cx="285750" cy="357187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7" name="Прямоугольник 406"/>
          <p:cNvSpPr/>
          <p:nvPr/>
        </p:nvSpPr>
        <p:spPr>
          <a:xfrm>
            <a:off x="2895600" y="4092575"/>
            <a:ext cx="357188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408" name="Умножение 407"/>
          <p:cNvSpPr/>
          <p:nvPr/>
        </p:nvSpPr>
        <p:spPr>
          <a:xfrm>
            <a:off x="2928938" y="4071938"/>
            <a:ext cx="285750" cy="357187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9" name="Прямоугольник 408"/>
          <p:cNvSpPr/>
          <p:nvPr/>
        </p:nvSpPr>
        <p:spPr>
          <a:xfrm>
            <a:off x="2181225" y="4449763"/>
            <a:ext cx="357188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410" name="Умножение 409"/>
          <p:cNvSpPr/>
          <p:nvPr/>
        </p:nvSpPr>
        <p:spPr>
          <a:xfrm>
            <a:off x="2214563" y="4429125"/>
            <a:ext cx="285750" cy="35718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1" name="Прямоугольник 410"/>
          <p:cNvSpPr/>
          <p:nvPr/>
        </p:nvSpPr>
        <p:spPr>
          <a:xfrm>
            <a:off x="1824038" y="4806950"/>
            <a:ext cx="357187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412" name="Умножение 411"/>
          <p:cNvSpPr/>
          <p:nvPr/>
        </p:nvSpPr>
        <p:spPr>
          <a:xfrm>
            <a:off x="1857375" y="4786313"/>
            <a:ext cx="285750" cy="357187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3" name="Прямоугольник 412"/>
          <p:cNvSpPr/>
          <p:nvPr/>
        </p:nvSpPr>
        <p:spPr>
          <a:xfrm>
            <a:off x="6396038" y="3378200"/>
            <a:ext cx="357187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414" name="Умножение 413"/>
          <p:cNvSpPr/>
          <p:nvPr/>
        </p:nvSpPr>
        <p:spPr>
          <a:xfrm>
            <a:off x="6429375" y="3357563"/>
            <a:ext cx="285750" cy="357187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5" name="Прямоугольник 414"/>
          <p:cNvSpPr/>
          <p:nvPr/>
        </p:nvSpPr>
        <p:spPr>
          <a:xfrm>
            <a:off x="7110413" y="5164138"/>
            <a:ext cx="357187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416" name="Умножение 415"/>
          <p:cNvSpPr/>
          <p:nvPr/>
        </p:nvSpPr>
        <p:spPr>
          <a:xfrm>
            <a:off x="7143750" y="5143500"/>
            <a:ext cx="285750" cy="35718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9" name="Прямоугольник 418"/>
          <p:cNvSpPr/>
          <p:nvPr/>
        </p:nvSpPr>
        <p:spPr>
          <a:xfrm>
            <a:off x="6396038" y="5164138"/>
            <a:ext cx="357187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420" name="Умножение 419"/>
          <p:cNvSpPr/>
          <p:nvPr/>
        </p:nvSpPr>
        <p:spPr>
          <a:xfrm>
            <a:off x="6429375" y="5143500"/>
            <a:ext cx="285750" cy="35718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1" name="Прямоугольник 420"/>
          <p:cNvSpPr/>
          <p:nvPr/>
        </p:nvSpPr>
        <p:spPr>
          <a:xfrm>
            <a:off x="6396038" y="4449763"/>
            <a:ext cx="357187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422" name="Умножение 421"/>
          <p:cNvSpPr/>
          <p:nvPr/>
        </p:nvSpPr>
        <p:spPr>
          <a:xfrm>
            <a:off x="6429375" y="4429125"/>
            <a:ext cx="285750" cy="35718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3" name="Прямоугольник 422"/>
          <p:cNvSpPr/>
          <p:nvPr/>
        </p:nvSpPr>
        <p:spPr>
          <a:xfrm>
            <a:off x="6396038" y="4806950"/>
            <a:ext cx="357187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424" name="Умножение 423"/>
          <p:cNvSpPr/>
          <p:nvPr/>
        </p:nvSpPr>
        <p:spPr>
          <a:xfrm>
            <a:off x="6429375" y="4786313"/>
            <a:ext cx="285750" cy="357187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5" name="Прямоугольник 424"/>
          <p:cNvSpPr/>
          <p:nvPr/>
        </p:nvSpPr>
        <p:spPr>
          <a:xfrm>
            <a:off x="3252788" y="4092575"/>
            <a:ext cx="357187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426" name="Умножение 425"/>
          <p:cNvSpPr/>
          <p:nvPr/>
        </p:nvSpPr>
        <p:spPr>
          <a:xfrm>
            <a:off x="3286125" y="4071938"/>
            <a:ext cx="285750" cy="357187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7" name="Прямоугольник 426"/>
          <p:cNvSpPr/>
          <p:nvPr/>
        </p:nvSpPr>
        <p:spPr>
          <a:xfrm>
            <a:off x="7824788" y="4092575"/>
            <a:ext cx="357187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428" name="Умножение 427"/>
          <p:cNvSpPr/>
          <p:nvPr/>
        </p:nvSpPr>
        <p:spPr>
          <a:xfrm>
            <a:off x="7858125" y="4071938"/>
            <a:ext cx="285750" cy="357187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9" name="Прямоугольник 428"/>
          <p:cNvSpPr/>
          <p:nvPr/>
        </p:nvSpPr>
        <p:spPr>
          <a:xfrm>
            <a:off x="2181225" y="4806950"/>
            <a:ext cx="357188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430" name="Умножение 429"/>
          <p:cNvSpPr/>
          <p:nvPr/>
        </p:nvSpPr>
        <p:spPr>
          <a:xfrm>
            <a:off x="2214563" y="4786313"/>
            <a:ext cx="285750" cy="357187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1" name="Прямоугольник 430"/>
          <p:cNvSpPr/>
          <p:nvPr/>
        </p:nvSpPr>
        <p:spPr>
          <a:xfrm>
            <a:off x="7110413" y="3378200"/>
            <a:ext cx="357187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pic>
        <p:nvPicPr>
          <p:cNvPr id="432" name="Picture 3">
            <a:hlinkClick r:id="rId3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750" y="3397250"/>
            <a:ext cx="2857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3" name="Прямоугольник 432"/>
          <p:cNvSpPr/>
          <p:nvPr/>
        </p:nvSpPr>
        <p:spPr>
          <a:xfrm>
            <a:off x="7110413" y="3735388"/>
            <a:ext cx="357187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pic>
        <p:nvPicPr>
          <p:cNvPr id="434" name="Picture 3">
            <a:hlinkClick r:id="rId38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750" y="3754438"/>
            <a:ext cx="2857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5" name="Прямоугольник 434"/>
          <p:cNvSpPr/>
          <p:nvPr/>
        </p:nvSpPr>
        <p:spPr>
          <a:xfrm>
            <a:off x="7110413" y="4092575"/>
            <a:ext cx="357187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pic>
        <p:nvPicPr>
          <p:cNvPr id="436" name="Picture 3">
            <a:hlinkClick r:id="rId39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750" y="4111625"/>
            <a:ext cx="2857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7" name="Прямоугольник 436"/>
          <p:cNvSpPr/>
          <p:nvPr/>
        </p:nvSpPr>
        <p:spPr>
          <a:xfrm>
            <a:off x="7110413" y="4449763"/>
            <a:ext cx="357187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pic>
        <p:nvPicPr>
          <p:cNvPr id="438" name="Picture 3">
            <a:hlinkClick r:id="rId40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750" y="4468813"/>
            <a:ext cx="2857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" name="Прямоугольник 442"/>
          <p:cNvSpPr/>
          <p:nvPr/>
        </p:nvSpPr>
        <p:spPr>
          <a:xfrm>
            <a:off x="7467600" y="3378200"/>
            <a:ext cx="357188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444" name="Умножение 443"/>
          <p:cNvSpPr/>
          <p:nvPr/>
        </p:nvSpPr>
        <p:spPr>
          <a:xfrm>
            <a:off x="7500938" y="3357563"/>
            <a:ext cx="285750" cy="357187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5" name="Прямоугольник 444"/>
          <p:cNvSpPr/>
          <p:nvPr/>
        </p:nvSpPr>
        <p:spPr>
          <a:xfrm>
            <a:off x="7467600" y="3735388"/>
            <a:ext cx="357188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446" name="Умножение 445"/>
          <p:cNvSpPr/>
          <p:nvPr/>
        </p:nvSpPr>
        <p:spPr>
          <a:xfrm>
            <a:off x="7500938" y="3714750"/>
            <a:ext cx="285750" cy="35718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7" name="Прямоугольник 446"/>
          <p:cNvSpPr/>
          <p:nvPr/>
        </p:nvSpPr>
        <p:spPr>
          <a:xfrm>
            <a:off x="7467600" y="4092575"/>
            <a:ext cx="357188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448" name="Умножение 447"/>
          <p:cNvSpPr/>
          <p:nvPr/>
        </p:nvSpPr>
        <p:spPr>
          <a:xfrm>
            <a:off x="7500938" y="4071938"/>
            <a:ext cx="285750" cy="357187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9" name="Прямоугольник 448"/>
          <p:cNvSpPr/>
          <p:nvPr/>
        </p:nvSpPr>
        <p:spPr>
          <a:xfrm>
            <a:off x="6753225" y="3378200"/>
            <a:ext cx="357188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450" name="Умножение 449"/>
          <p:cNvSpPr/>
          <p:nvPr/>
        </p:nvSpPr>
        <p:spPr>
          <a:xfrm>
            <a:off x="6786563" y="3357563"/>
            <a:ext cx="285750" cy="357187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1" name="Прямоугольник 450"/>
          <p:cNvSpPr/>
          <p:nvPr/>
        </p:nvSpPr>
        <p:spPr>
          <a:xfrm>
            <a:off x="6753225" y="3735388"/>
            <a:ext cx="357188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452" name="Умножение 451"/>
          <p:cNvSpPr/>
          <p:nvPr/>
        </p:nvSpPr>
        <p:spPr>
          <a:xfrm>
            <a:off x="6786563" y="3714750"/>
            <a:ext cx="285750" cy="35718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3" name="Прямоугольник 452"/>
          <p:cNvSpPr/>
          <p:nvPr/>
        </p:nvSpPr>
        <p:spPr>
          <a:xfrm>
            <a:off x="6753225" y="4092575"/>
            <a:ext cx="357188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454" name="Умножение 453"/>
          <p:cNvSpPr/>
          <p:nvPr/>
        </p:nvSpPr>
        <p:spPr>
          <a:xfrm>
            <a:off x="6786563" y="4071938"/>
            <a:ext cx="285750" cy="357187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5" name="Прямоугольник 454"/>
          <p:cNvSpPr/>
          <p:nvPr/>
        </p:nvSpPr>
        <p:spPr>
          <a:xfrm>
            <a:off x="6753225" y="4449763"/>
            <a:ext cx="357188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456" name="Умножение 455"/>
          <p:cNvSpPr/>
          <p:nvPr/>
        </p:nvSpPr>
        <p:spPr>
          <a:xfrm>
            <a:off x="6786563" y="4429125"/>
            <a:ext cx="285750" cy="35718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7" name="Прямоугольник 456"/>
          <p:cNvSpPr/>
          <p:nvPr/>
        </p:nvSpPr>
        <p:spPr>
          <a:xfrm>
            <a:off x="6753225" y="4806950"/>
            <a:ext cx="357188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458" name="Умножение 457"/>
          <p:cNvSpPr/>
          <p:nvPr/>
        </p:nvSpPr>
        <p:spPr>
          <a:xfrm>
            <a:off x="6786563" y="4786313"/>
            <a:ext cx="285750" cy="357187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9" name="Прямоугольник 458"/>
          <p:cNvSpPr/>
          <p:nvPr/>
        </p:nvSpPr>
        <p:spPr>
          <a:xfrm>
            <a:off x="7110413" y="4806950"/>
            <a:ext cx="357187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460" name="Умножение 459"/>
          <p:cNvSpPr/>
          <p:nvPr/>
        </p:nvSpPr>
        <p:spPr>
          <a:xfrm>
            <a:off x="7143750" y="4786313"/>
            <a:ext cx="285750" cy="357187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1" name="Прямоугольник 460"/>
          <p:cNvSpPr/>
          <p:nvPr/>
        </p:nvSpPr>
        <p:spPr>
          <a:xfrm>
            <a:off x="7467600" y="4449763"/>
            <a:ext cx="357188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462" name="Умножение 461"/>
          <p:cNvSpPr/>
          <p:nvPr/>
        </p:nvSpPr>
        <p:spPr>
          <a:xfrm>
            <a:off x="7500938" y="4429125"/>
            <a:ext cx="285750" cy="35718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3" name="Прямоугольник 462"/>
          <p:cNvSpPr/>
          <p:nvPr/>
        </p:nvSpPr>
        <p:spPr>
          <a:xfrm>
            <a:off x="7467600" y="4806950"/>
            <a:ext cx="357188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464" name="Умножение 463"/>
          <p:cNvSpPr/>
          <p:nvPr/>
        </p:nvSpPr>
        <p:spPr>
          <a:xfrm>
            <a:off x="7500938" y="4786313"/>
            <a:ext cx="285750" cy="357187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5" name="Прямоугольник 464"/>
          <p:cNvSpPr/>
          <p:nvPr/>
        </p:nvSpPr>
        <p:spPr>
          <a:xfrm>
            <a:off x="3609975" y="4092575"/>
            <a:ext cx="357188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pic>
        <p:nvPicPr>
          <p:cNvPr id="466" name="Picture 3">
            <a:hlinkClick r:id="rId41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13" y="4071938"/>
            <a:ext cx="285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7" name="Прямоугольник 466"/>
          <p:cNvSpPr/>
          <p:nvPr/>
        </p:nvSpPr>
        <p:spPr>
          <a:xfrm>
            <a:off x="3967163" y="4092575"/>
            <a:ext cx="357187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pic>
        <p:nvPicPr>
          <p:cNvPr id="468" name="Picture 3">
            <a:hlinkClick r:id="rId4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500" y="4071938"/>
            <a:ext cx="285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9" name="Прямоугольник 468"/>
          <p:cNvSpPr/>
          <p:nvPr/>
        </p:nvSpPr>
        <p:spPr>
          <a:xfrm>
            <a:off x="3967163" y="4449763"/>
            <a:ext cx="357187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pic>
        <p:nvPicPr>
          <p:cNvPr id="470" name="Picture 3">
            <a:hlinkClick r:id="rId43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500" y="4429125"/>
            <a:ext cx="285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" name="Прямоугольник 470"/>
          <p:cNvSpPr/>
          <p:nvPr/>
        </p:nvSpPr>
        <p:spPr>
          <a:xfrm>
            <a:off x="3967163" y="4806950"/>
            <a:ext cx="357187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pic>
        <p:nvPicPr>
          <p:cNvPr id="472" name="Picture 3">
            <a:hlinkClick r:id="rId4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500" y="4786313"/>
            <a:ext cx="285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3" name="Прямоугольник 472"/>
          <p:cNvSpPr/>
          <p:nvPr/>
        </p:nvSpPr>
        <p:spPr>
          <a:xfrm>
            <a:off x="3967163" y="5164138"/>
            <a:ext cx="357187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474" name="Умножение 473"/>
          <p:cNvSpPr/>
          <p:nvPr/>
        </p:nvSpPr>
        <p:spPr>
          <a:xfrm>
            <a:off x="4000500" y="5143500"/>
            <a:ext cx="285750" cy="35718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5" name="Прямоугольник 474"/>
          <p:cNvSpPr/>
          <p:nvPr/>
        </p:nvSpPr>
        <p:spPr>
          <a:xfrm>
            <a:off x="3609975" y="4449763"/>
            <a:ext cx="357188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476" name="Умножение 475"/>
          <p:cNvSpPr/>
          <p:nvPr/>
        </p:nvSpPr>
        <p:spPr>
          <a:xfrm>
            <a:off x="3643313" y="4429125"/>
            <a:ext cx="285750" cy="35718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7" name="Прямоугольник 476"/>
          <p:cNvSpPr/>
          <p:nvPr/>
        </p:nvSpPr>
        <p:spPr>
          <a:xfrm>
            <a:off x="3252788" y="4449763"/>
            <a:ext cx="357187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478" name="Умножение 477"/>
          <p:cNvSpPr/>
          <p:nvPr/>
        </p:nvSpPr>
        <p:spPr>
          <a:xfrm>
            <a:off x="3286125" y="4429125"/>
            <a:ext cx="285750" cy="35718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9" name="Прямоугольник 478"/>
          <p:cNvSpPr/>
          <p:nvPr/>
        </p:nvSpPr>
        <p:spPr>
          <a:xfrm>
            <a:off x="3609975" y="4806950"/>
            <a:ext cx="357188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480" name="Умножение 479"/>
          <p:cNvSpPr/>
          <p:nvPr/>
        </p:nvSpPr>
        <p:spPr>
          <a:xfrm>
            <a:off x="3643313" y="4786313"/>
            <a:ext cx="285750" cy="357187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1" name="Прямоугольник 480"/>
          <p:cNvSpPr/>
          <p:nvPr/>
        </p:nvSpPr>
        <p:spPr>
          <a:xfrm>
            <a:off x="3609975" y="5164138"/>
            <a:ext cx="357188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482" name="Умножение 481"/>
          <p:cNvSpPr/>
          <p:nvPr/>
        </p:nvSpPr>
        <p:spPr>
          <a:xfrm>
            <a:off x="3643313" y="5143500"/>
            <a:ext cx="285750" cy="35718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3" name="Прямоугольник 482"/>
          <p:cNvSpPr/>
          <p:nvPr/>
        </p:nvSpPr>
        <p:spPr>
          <a:xfrm>
            <a:off x="1824038" y="5878513"/>
            <a:ext cx="357187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484" name="Умножение 483"/>
          <p:cNvSpPr/>
          <p:nvPr/>
        </p:nvSpPr>
        <p:spPr>
          <a:xfrm>
            <a:off x="1857375" y="5857875"/>
            <a:ext cx="285750" cy="35718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5" name="Прямоугольник 484"/>
          <p:cNvSpPr/>
          <p:nvPr/>
        </p:nvSpPr>
        <p:spPr>
          <a:xfrm>
            <a:off x="2181225" y="5878513"/>
            <a:ext cx="357188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486" name="Умножение 485"/>
          <p:cNvSpPr/>
          <p:nvPr/>
        </p:nvSpPr>
        <p:spPr>
          <a:xfrm>
            <a:off x="2214563" y="5857875"/>
            <a:ext cx="285750" cy="35718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7" name="Прямоугольник 486"/>
          <p:cNvSpPr/>
          <p:nvPr/>
        </p:nvSpPr>
        <p:spPr>
          <a:xfrm>
            <a:off x="2538413" y="5878513"/>
            <a:ext cx="357187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488" name="Умножение 487"/>
          <p:cNvSpPr/>
          <p:nvPr/>
        </p:nvSpPr>
        <p:spPr>
          <a:xfrm>
            <a:off x="2571750" y="5857875"/>
            <a:ext cx="285750" cy="35718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9" name="Прямоугольник 488"/>
          <p:cNvSpPr/>
          <p:nvPr/>
        </p:nvSpPr>
        <p:spPr>
          <a:xfrm>
            <a:off x="2538413" y="5521325"/>
            <a:ext cx="357187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490" name="Умножение 489"/>
          <p:cNvSpPr/>
          <p:nvPr/>
        </p:nvSpPr>
        <p:spPr>
          <a:xfrm>
            <a:off x="2571750" y="5500688"/>
            <a:ext cx="285750" cy="357187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1" name="Прямоугольник 490"/>
          <p:cNvSpPr/>
          <p:nvPr/>
        </p:nvSpPr>
        <p:spPr>
          <a:xfrm>
            <a:off x="7824788" y="4449763"/>
            <a:ext cx="357187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pic>
        <p:nvPicPr>
          <p:cNvPr id="492" name="Picture 3">
            <a:hlinkClick r:id="rId45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58125" y="4468813"/>
            <a:ext cx="2857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3" name="Прямоугольник 492"/>
          <p:cNvSpPr/>
          <p:nvPr/>
        </p:nvSpPr>
        <p:spPr>
          <a:xfrm>
            <a:off x="8181975" y="4449763"/>
            <a:ext cx="357188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494" name="Умножение 493"/>
          <p:cNvSpPr/>
          <p:nvPr/>
        </p:nvSpPr>
        <p:spPr>
          <a:xfrm>
            <a:off x="8215313" y="4429125"/>
            <a:ext cx="285750" cy="35718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5" name="Прямоугольник 494"/>
          <p:cNvSpPr/>
          <p:nvPr/>
        </p:nvSpPr>
        <p:spPr>
          <a:xfrm>
            <a:off x="7824788" y="4806950"/>
            <a:ext cx="357187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496" name="Умножение 495"/>
          <p:cNvSpPr/>
          <p:nvPr/>
        </p:nvSpPr>
        <p:spPr>
          <a:xfrm>
            <a:off x="7858125" y="4786313"/>
            <a:ext cx="285750" cy="357187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7" name="Прямоугольник 496"/>
          <p:cNvSpPr/>
          <p:nvPr/>
        </p:nvSpPr>
        <p:spPr>
          <a:xfrm>
            <a:off x="8181975" y="4806950"/>
            <a:ext cx="357188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498" name="Умножение 497"/>
          <p:cNvSpPr/>
          <p:nvPr/>
        </p:nvSpPr>
        <p:spPr>
          <a:xfrm>
            <a:off x="8215313" y="4786313"/>
            <a:ext cx="285750" cy="357187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9" name="Прямоугольник 498"/>
          <p:cNvSpPr/>
          <p:nvPr/>
        </p:nvSpPr>
        <p:spPr>
          <a:xfrm>
            <a:off x="7467600" y="5164138"/>
            <a:ext cx="357188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pic>
        <p:nvPicPr>
          <p:cNvPr id="500" name="Picture 3">
            <a:hlinkClick r:id="rId46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00938" y="5183188"/>
            <a:ext cx="2857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" name="Прямоугольник 500"/>
          <p:cNvSpPr/>
          <p:nvPr/>
        </p:nvSpPr>
        <p:spPr>
          <a:xfrm>
            <a:off x="7824788" y="5164138"/>
            <a:ext cx="357187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pic>
        <p:nvPicPr>
          <p:cNvPr id="502" name="Picture 3">
            <a:hlinkClick r:id="rId4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58125" y="5183188"/>
            <a:ext cx="2857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3" name="Прямоугольник 502"/>
          <p:cNvSpPr/>
          <p:nvPr/>
        </p:nvSpPr>
        <p:spPr>
          <a:xfrm>
            <a:off x="7824788" y="5521325"/>
            <a:ext cx="357187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pic>
        <p:nvPicPr>
          <p:cNvPr id="504" name="Picture 3">
            <a:hlinkClick r:id="rId48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58125" y="5540375"/>
            <a:ext cx="2857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5" name="Прямоугольник 504"/>
          <p:cNvSpPr/>
          <p:nvPr/>
        </p:nvSpPr>
        <p:spPr>
          <a:xfrm>
            <a:off x="7467600" y="5521325"/>
            <a:ext cx="357188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506" name="Умножение 505"/>
          <p:cNvSpPr/>
          <p:nvPr/>
        </p:nvSpPr>
        <p:spPr>
          <a:xfrm>
            <a:off x="7500938" y="5500688"/>
            <a:ext cx="285750" cy="357187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7" name="Прямоугольник 506"/>
          <p:cNvSpPr/>
          <p:nvPr/>
        </p:nvSpPr>
        <p:spPr>
          <a:xfrm>
            <a:off x="7467600" y="5878513"/>
            <a:ext cx="357188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508" name="Умножение 507"/>
          <p:cNvSpPr/>
          <p:nvPr/>
        </p:nvSpPr>
        <p:spPr>
          <a:xfrm>
            <a:off x="7500938" y="5857875"/>
            <a:ext cx="285750" cy="35718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9" name="Прямоугольник 508"/>
          <p:cNvSpPr/>
          <p:nvPr/>
        </p:nvSpPr>
        <p:spPr>
          <a:xfrm>
            <a:off x="8181975" y="5164138"/>
            <a:ext cx="357188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510" name="Умножение 509"/>
          <p:cNvSpPr/>
          <p:nvPr/>
        </p:nvSpPr>
        <p:spPr>
          <a:xfrm>
            <a:off x="8215313" y="5143500"/>
            <a:ext cx="285750" cy="35718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1" name="Прямоугольник 510"/>
          <p:cNvSpPr/>
          <p:nvPr/>
        </p:nvSpPr>
        <p:spPr>
          <a:xfrm>
            <a:off x="8181975" y="5521325"/>
            <a:ext cx="357188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512" name="Умножение 511"/>
          <p:cNvSpPr/>
          <p:nvPr/>
        </p:nvSpPr>
        <p:spPr>
          <a:xfrm>
            <a:off x="8215313" y="5500688"/>
            <a:ext cx="285750" cy="357187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3" name="Прямоугольник 512"/>
          <p:cNvSpPr/>
          <p:nvPr/>
        </p:nvSpPr>
        <p:spPr>
          <a:xfrm>
            <a:off x="7824788" y="5878513"/>
            <a:ext cx="357187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514" name="Умножение 513"/>
          <p:cNvSpPr/>
          <p:nvPr/>
        </p:nvSpPr>
        <p:spPr>
          <a:xfrm>
            <a:off x="7858125" y="5857875"/>
            <a:ext cx="285750" cy="35718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5" name="Прямоугольник 514"/>
          <p:cNvSpPr/>
          <p:nvPr/>
        </p:nvSpPr>
        <p:spPr>
          <a:xfrm>
            <a:off x="8181975" y="5878513"/>
            <a:ext cx="357188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516" name="Умножение 515"/>
          <p:cNvSpPr/>
          <p:nvPr/>
        </p:nvSpPr>
        <p:spPr>
          <a:xfrm>
            <a:off x="8215313" y="5857875"/>
            <a:ext cx="285750" cy="35718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7" name="Прямоугольник 516"/>
          <p:cNvSpPr/>
          <p:nvPr/>
        </p:nvSpPr>
        <p:spPr>
          <a:xfrm>
            <a:off x="3252788" y="5164138"/>
            <a:ext cx="357187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518" name="Умножение 517"/>
          <p:cNvSpPr/>
          <p:nvPr/>
        </p:nvSpPr>
        <p:spPr>
          <a:xfrm>
            <a:off x="3286125" y="5143500"/>
            <a:ext cx="285750" cy="35718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9" name="Прямоугольник 518"/>
          <p:cNvSpPr/>
          <p:nvPr/>
        </p:nvSpPr>
        <p:spPr>
          <a:xfrm>
            <a:off x="3609975" y="5521325"/>
            <a:ext cx="357188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520" name="Умножение 519"/>
          <p:cNvSpPr/>
          <p:nvPr/>
        </p:nvSpPr>
        <p:spPr>
          <a:xfrm>
            <a:off x="3643313" y="5500688"/>
            <a:ext cx="285750" cy="357187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1" name="Прямоугольник 520"/>
          <p:cNvSpPr/>
          <p:nvPr/>
        </p:nvSpPr>
        <p:spPr>
          <a:xfrm>
            <a:off x="1824038" y="5164138"/>
            <a:ext cx="357187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522" name="Умножение 521"/>
          <p:cNvSpPr/>
          <p:nvPr/>
        </p:nvSpPr>
        <p:spPr>
          <a:xfrm>
            <a:off x="1857375" y="5143500"/>
            <a:ext cx="285750" cy="35718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3" name="Прямоугольник 522"/>
          <p:cNvSpPr/>
          <p:nvPr/>
        </p:nvSpPr>
        <p:spPr>
          <a:xfrm>
            <a:off x="2538413" y="4806950"/>
            <a:ext cx="357187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pic>
        <p:nvPicPr>
          <p:cNvPr id="524" name="Picture 3">
            <a:hlinkClick r:id="rId49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50" y="4786313"/>
            <a:ext cx="285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9" name="Прямоугольник 528"/>
          <p:cNvSpPr/>
          <p:nvPr/>
        </p:nvSpPr>
        <p:spPr>
          <a:xfrm>
            <a:off x="2538413" y="4449763"/>
            <a:ext cx="357187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530" name="Умножение 529"/>
          <p:cNvSpPr/>
          <p:nvPr/>
        </p:nvSpPr>
        <p:spPr>
          <a:xfrm>
            <a:off x="2571750" y="4429125"/>
            <a:ext cx="285750" cy="35718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1" name="Прямоугольник 530"/>
          <p:cNvSpPr/>
          <p:nvPr/>
        </p:nvSpPr>
        <p:spPr>
          <a:xfrm>
            <a:off x="2895600" y="4449763"/>
            <a:ext cx="357188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532" name="Умножение 531"/>
          <p:cNvSpPr/>
          <p:nvPr/>
        </p:nvSpPr>
        <p:spPr>
          <a:xfrm>
            <a:off x="2928938" y="4429125"/>
            <a:ext cx="285750" cy="35718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3" name="Прямоугольник 532"/>
          <p:cNvSpPr/>
          <p:nvPr/>
        </p:nvSpPr>
        <p:spPr>
          <a:xfrm>
            <a:off x="2895600" y="4806950"/>
            <a:ext cx="357188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534" name="Умножение 533"/>
          <p:cNvSpPr/>
          <p:nvPr/>
        </p:nvSpPr>
        <p:spPr>
          <a:xfrm>
            <a:off x="2928938" y="4786313"/>
            <a:ext cx="285750" cy="357187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5" name="Прямоугольник 534"/>
          <p:cNvSpPr/>
          <p:nvPr/>
        </p:nvSpPr>
        <p:spPr>
          <a:xfrm>
            <a:off x="3252788" y="4806950"/>
            <a:ext cx="357187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536" name="Умножение 535"/>
          <p:cNvSpPr/>
          <p:nvPr/>
        </p:nvSpPr>
        <p:spPr>
          <a:xfrm>
            <a:off x="3286125" y="4786313"/>
            <a:ext cx="285750" cy="357187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7" name="Прямоугольник 536"/>
          <p:cNvSpPr/>
          <p:nvPr/>
        </p:nvSpPr>
        <p:spPr>
          <a:xfrm>
            <a:off x="2181225" y="5164138"/>
            <a:ext cx="357188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538" name="Умножение 537"/>
          <p:cNvSpPr/>
          <p:nvPr/>
        </p:nvSpPr>
        <p:spPr>
          <a:xfrm>
            <a:off x="2214563" y="5143500"/>
            <a:ext cx="285750" cy="35718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9" name="Прямоугольник 538"/>
          <p:cNvSpPr/>
          <p:nvPr/>
        </p:nvSpPr>
        <p:spPr>
          <a:xfrm>
            <a:off x="2538413" y="5164138"/>
            <a:ext cx="357187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540" name="Умножение 539"/>
          <p:cNvSpPr/>
          <p:nvPr/>
        </p:nvSpPr>
        <p:spPr>
          <a:xfrm>
            <a:off x="2571750" y="5143500"/>
            <a:ext cx="285750" cy="35718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1" name="Прямоугольник 540"/>
          <p:cNvSpPr/>
          <p:nvPr/>
        </p:nvSpPr>
        <p:spPr>
          <a:xfrm>
            <a:off x="2895600" y="5164138"/>
            <a:ext cx="357188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542" name="Умножение 541"/>
          <p:cNvSpPr/>
          <p:nvPr/>
        </p:nvSpPr>
        <p:spPr>
          <a:xfrm>
            <a:off x="2928938" y="5143500"/>
            <a:ext cx="285750" cy="35718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3" name="Прямоугольник 542"/>
          <p:cNvSpPr/>
          <p:nvPr/>
        </p:nvSpPr>
        <p:spPr>
          <a:xfrm>
            <a:off x="2895600" y="5878513"/>
            <a:ext cx="357188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pic>
        <p:nvPicPr>
          <p:cNvPr id="544" name="Picture 3">
            <a:hlinkClick r:id="rId50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38" y="5857875"/>
            <a:ext cx="285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5" name="Прямоугольник 544"/>
          <p:cNvSpPr/>
          <p:nvPr/>
        </p:nvSpPr>
        <p:spPr>
          <a:xfrm>
            <a:off x="2895600" y="5521325"/>
            <a:ext cx="357188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pic>
        <p:nvPicPr>
          <p:cNvPr id="546" name="Picture 3">
            <a:hlinkClick r:id="rId51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38" y="5500688"/>
            <a:ext cx="285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7" name="Прямоугольник 546"/>
          <p:cNvSpPr/>
          <p:nvPr/>
        </p:nvSpPr>
        <p:spPr>
          <a:xfrm>
            <a:off x="3252788" y="5878513"/>
            <a:ext cx="357187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pic>
        <p:nvPicPr>
          <p:cNvPr id="548" name="Picture 3">
            <a:hlinkClick r:id="rId5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25" y="5857875"/>
            <a:ext cx="285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9" name="Прямоугольник 548"/>
          <p:cNvSpPr/>
          <p:nvPr/>
        </p:nvSpPr>
        <p:spPr>
          <a:xfrm>
            <a:off x="3967163" y="5521325"/>
            <a:ext cx="357187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pic>
        <p:nvPicPr>
          <p:cNvPr id="550" name="Picture 3">
            <a:hlinkClick r:id="rId53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500" y="5500688"/>
            <a:ext cx="285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1" name="Прямоугольник 550"/>
          <p:cNvSpPr/>
          <p:nvPr/>
        </p:nvSpPr>
        <p:spPr>
          <a:xfrm>
            <a:off x="1824038" y="3021013"/>
            <a:ext cx="357187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552" name="Умножение 551"/>
          <p:cNvSpPr/>
          <p:nvPr/>
        </p:nvSpPr>
        <p:spPr>
          <a:xfrm>
            <a:off x="1857375" y="3000375"/>
            <a:ext cx="285750" cy="35718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3" name="Прямоугольник 552"/>
          <p:cNvSpPr/>
          <p:nvPr/>
        </p:nvSpPr>
        <p:spPr>
          <a:xfrm>
            <a:off x="1824038" y="5521325"/>
            <a:ext cx="357187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554" name="Умножение 553"/>
          <p:cNvSpPr/>
          <p:nvPr/>
        </p:nvSpPr>
        <p:spPr>
          <a:xfrm>
            <a:off x="1857375" y="5500688"/>
            <a:ext cx="285750" cy="357187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5" name="Прямоугольник 554"/>
          <p:cNvSpPr/>
          <p:nvPr/>
        </p:nvSpPr>
        <p:spPr>
          <a:xfrm>
            <a:off x="2181225" y="5521325"/>
            <a:ext cx="357188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556" name="Умножение 555"/>
          <p:cNvSpPr/>
          <p:nvPr/>
        </p:nvSpPr>
        <p:spPr>
          <a:xfrm>
            <a:off x="2214563" y="5500688"/>
            <a:ext cx="285750" cy="357187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7" name="Прямоугольник 556"/>
          <p:cNvSpPr/>
          <p:nvPr/>
        </p:nvSpPr>
        <p:spPr>
          <a:xfrm>
            <a:off x="3252788" y="5521325"/>
            <a:ext cx="357187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558" name="Умножение 557"/>
          <p:cNvSpPr/>
          <p:nvPr/>
        </p:nvSpPr>
        <p:spPr>
          <a:xfrm>
            <a:off x="3286125" y="5500688"/>
            <a:ext cx="285750" cy="357187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9" name="Прямоугольник 558"/>
          <p:cNvSpPr/>
          <p:nvPr/>
        </p:nvSpPr>
        <p:spPr>
          <a:xfrm>
            <a:off x="3609975" y="5878513"/>
            <a:ext cx="357188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560" name="Умножение 559"/>
          <p:cNvSpPr/>
          <p:nvPr/>
        </p:nvSpPr>
        <p:spPr>
          <a:xfrm>
            <a:off x="3643313" y="5857875"/>
            <a:ext cx="285750" cy="35718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1" name="Прямоугольник 560"/>
          <p:cNvSpPr/>
          <p:nvPr/>
        </p:nvSpPr>
        <p:spPr>
          <a:xfrm>
            <a:off x="3967163" y="5878513"/>
            <a:ext cx="357187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562" name="Умножение 561"/>
          <p:cNvSpPr/>
          <p:nvPr/>
        </p:nvSpPr>
        <p:spPr>
          <a:xfrm>
            <a:off x="4000500" y="5857875"/>
            <a:ext cx="285750" cy="35718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3" name="Управляющая кнопка: настраиваемая 562">
            <a:hlinkClick r:id="" action="ppaction://hlinkshowjump?jump=nextslide" highlightClick="1"/>
          </p:cNvPr>
          <p:cNvSpPr/>
          <p:nvPr/>
        </p:nvSpPr>
        <p:spPr>
          <a:xfrm>
            <a:off x="78581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Выход</a:t>
            </a:r>
          </a:p>
        </p:txBody>
      </p:sp>
      <p:sp>
        <p:nvSpPr>
          <p:cNvPr id="564" name="Управляющая кнопка: настраиваемая 563">
            <a:hlinkClick r:id="rId54" action="ppaction://hlinksldjump" highlightClick="1"/>
          </p:cNvPr>
          <p:cNvSpPr/>
          <p:nvPr/>
        </p:nvSpPr>
        <p:spPr>
          <a:xfrm>
            <a:off x="3714750" y="6500813"/>
            <a:ext cx="2143125" cy="357187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Закончить игру</a:t>
            </a:r>
          </a:p>
        </p:txBody>
      </p:sp>
      <p:pic>
        <p:nvPicPr>
          <p:cNvPr id="4462" name="Picture 2"/>
          <p:cNvPicPr>
            <a:picLocks noChangeAspect="1" noChangeArrowheads="1"/>
          </p:cNvPicPr>
          <p:nvPr/>
        </p:nvPicPr>
        <p:blipFill>
          <a:blip r:embed="rId5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1071563"/>
            <a:ext cx="17240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63" name="Picture 4"/>
          <p:cNvPicPr>
            <a:picLocks noChangeAspect="1" noChangeArrowheads="1"/>
          </p:cNvPicPr>
          <p:nvPr/>
        </p:nvPicPr>
        <p:blipFill>
          <a:blip r:embed="rId56"/>
          <a:srcRect/>
          <a:stretch>
            <a:fillRect/>
          </a:stretch>
        </p:blipFill>
        <p:spPr bwMode="auto">
          <a:xfrm rot="12646378" flipH="1">
            <a:off x="6559550" y="736600"/>
            <a:ext cx="1760538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64" name="Заголовок 56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Игровое поле</a:t>
            </a:r>
          </a:p>
        </p:txBody>
      </p:sp>
      <p:sp>
        <p:nvSpPr>
          <p:cNvPr id="4465" name="TextBox 386"/>
          <p:cNvSpPr txBox="1">
            <a:spLocks noChangeArrowheads="1"/>
          </p:cNvSpPr>
          <p:nvPr/>
        </p:nvSpPr>
        <p:spPr bwMode="auto">
          <a:xfrm>
            <a:off x="2071688" y="1714500"/>
            <a:ext cx="171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1 команда</a:t>
            </a:r>
          </a:p>
        </p:txBody>
      </p:sp>
      <p:sp>
        <p:nvSpPr>
          <p:cNvPr id="4466" name="TextBox 387"/>
          <p:cNvSpPr txBox="1">
            <a:spLocks noChangeArrowheads="1"/>
          </p:cNvSpPr>
          <p:nvPr/>
        </p:nvSpPr>
        <p:spPr bwMode="auto">
          <a:xfrm>
            <a:off x="5072063" y="1785938"/>
            <a:ext cx="171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2 команда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5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1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3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5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5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5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3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3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9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1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3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1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3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5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3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7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9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7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9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3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5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7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3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5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7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3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>
                      <p:stCondLst>
                        <p:cond delay="0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5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3"/>
                  </p:tgtEl>
                </p:cond>
              </p:nextCondLst>
            </p:seq>
            <p:seq concurrent="1" nextAc="seek">
              <p:cTn id="417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8" fill="hold">
                      <p:stCondLst>
                        <p:cond delay="0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4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1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4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5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4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7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462" restart="whenNotActive" fill="hold" evtFilter="cancelBubble" nodeType="interactiveSeq">
                <p:stCondLst>
                  <p:cond evt="onClick" delay="0">
                    <p:tgtEl>
                      <p:spTgt spid="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3" fill="hold">
                      <p:stCondLst>
                        <p:cond delay="0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"/>
                  </p:tgtEl>
                </p:cond>
              </p:nextCondLst>
            </p:seq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4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"/>
                  </p:tgtEl>
                </p:cond>
              </p:nextCondLst>
            </p:seq>
            <p:seq concurrent="1" nextAc="seek">
              <p:cTn id="472" restart="whenNotActive" fill="hold" evtFilter="cancelBubble" nodeType="interactiveSeq">
                <p:stCondLst>
                  <p:cond evt="onClick" delay="0">
                    <p:tgtEl>
                      <p:spTgt spid="4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3" fill="hold">
                      <p:stCondLst>
                        <p:cond delay="0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4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1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487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8" fill="hold">
                      <p:stCondLst>
                        <p:cond delay="0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4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>
                      <p:stCondLst>
                        <p:cond delay="0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7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4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9"/>
                  </p:tgtEl>
                </p:cond>
              </p:nextCondLst>
            </p:seq>
            <p:seq concurrent="1" nextAc="seek">
              <p:cTn id="50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3" fill="hold">
                      <p:stCondLst>
                        <p:cond delay="0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507" restart="whenNotActive" fill="hold" evtFilter="cancelBubble" nodeType="interactiveSeq">
                <p:stCondLst>
                  <p:cond evt="onClick" delay="0">
                    <p:tgtEl>
                      <p:spTgt spid="4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8" fill="hold">
                      <p:stCondLst>
                        <p:cond delay="0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3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5"/>
                  </p:tgtEl>
                </p:cond>
              </p:nextCondLst>
            </p:seq>
            <p:seq concurrent="1" nextAc="seek">
              <p:cTn id="517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8" fill="hold">
                      <p:stCondLst>
                        <p:cond delay="0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522" restart="whenNotActive" fill="hold" evtFilter="cancelBubble" nodeType="interactiveSeq">
                <p:stCondLst>
                  <p:cond evt="onClick" delay="0">
                    <p:tgtEl>
                      <p:spTgt spid="4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3" fill="hold">
                      <p:stCondLst>
                        <p:cond delay="0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3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532" restart="whenNotActive" fill="hold" evtFilter="cancelBubble" nodeType="interactiveSeq">
                <p:stCondLst>
                  <p:cond evt="onClick" delay="0">
                    <p:tgtEl>
                      <p:spTgt spid="4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3" fill="hold">
                      <p:stCondLst>
                        <p:cond delay="0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7"/>
                  </p:tgtEl>
                </p:cond>
              </p:nextCondLst>
            </p:seq>
            <p:seq concurrent="1" nextAc="seek">
              <p:cTn id="537" restart="whenNotActive" fill="hold" evtFilter="cancelBubble" nodeType="interactiveSeq">
                <p:stCondLst>
                  <p:cond evt="onClick" delay="0">
                    <p:tgtEl>
                      <p:spTgt spid="4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8" fill="hold">
                      <p:stCondLst>
                        <p:cond delay="0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9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547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8" fill="hold">
                      <p:stCondLst>
                        <p:cond delay="0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552" restart="whenNotActive" fill="hold" evtFilter="cancelBubble" nodeType="interactiveSeq">
                <p:stCondLst>
                  <p:cond evt="onClick" delay="0">
                    <p:tgtEl>
                      <p:spTgt spid="4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3" fill="hold">
                      <p:stCondLst>
                        <p:cond delay="0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5"/>
                  </p:tgtEl>
                </p:cond>
              </p:nextCondLst>
            </p:seq>
            <p:seq concurrent="1" nextAc="seek">
              <p:cTn id="557" restart="whenNotActive" fill="hold" evtFilter="cancelBubble" nodeType="interactiveSeq">
                <p:stCondLst>
                  <p:cond evt="onClick" delay="0">
                    <p:tgtEl>
                      <p:spTgt spid="4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8" fill="hold">
                      <p:stCondLst>
                        <p:cond delay="0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7"/>
                  </p:tgtEl>
                </p:cond>
              </p:nextCondLst>
            </p:seq>
            <p:seq concurrent="1" nextAc="seek">
              <p:cTn id="562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3" fill="hold">
                      <p:stCondLst>
                        <p:cond delay="0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567" restart="whenNotActive" fill="hold" evtFilter="cancelBubble" nodeType="interactiveSeq">
                <p:stCondLst>
                  <p:cond evt="onClick" delay="0">
                    <p:tgtEl>
                      <p:spTgt spid="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8" fill="hold">
                      <p:stCondLst>
                        <p:cond delay="0"/>
                      </p:stCondLst>
                      <p:childTnLst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1"/>
                  </p:tgtEl>
                </p:cond>
              </p:nextCondLst>
            </p:seq>
            <p:seq concurrent="1" nextAc="seek">
              <p:cTn id="572" restart="whenNotActive" fill="hold" evtFilter="cancelBubble" nodeType="interactiveSeq">
                <p:stCondLst>
                  <p:cond evt="onClick" delay="0">
                    <p:tgtEl>
                      <p:spTgt spid="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3" fill="hold">
                      <p:stCondLst>
                        <p:cond delay="0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3"/>
                  </p:tgtEl>
                </p:cond>
              </p:nextCondLst>
            </p:seq>
            <p:seq concurrent="1" nextAc="seek">
              <p:cTn id="577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8" fill="hold">
                      <p:stCondLst>
                        <p:cond delay="0"/>
                      </p:stCondLst>
                      <p:childTnLst>
                        <p:par>
                          <p:cTn id="579" fill="hold">
                            <p:stCondLst>
                              <p:cond delay="0"/>
                            </p:stCondLst>
                            <p:childTnLst>
                              <p:par>
                                <p:cTn id="5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582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3" fill="hold">
                      <p:stCondLst>
                        <p:cond delay="0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587" restart="whenNotActive" fill="hold" evtFilter="cancelBubble" nodeType="interactiveSeq">
                <p:stCondLst>
                  <p:cond evt="onClick" delay="0">
                    <p:tgtEl>
                      <p:spTgt spid="4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8" fill="hold">
                      <p:stCondLst>
                        <p:cond delay="0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9"/>
                  </p:tgtEl>
                </p:cond>
              </p:nextCondLst>
            </p:seq>
            <p:seq concurrent="1" nextAc="seek">
              <p:cTn id="592" restart="whenNotActive" fill="hold" evtFilter="cancelBubble" nodeType="interactiveSeq">
                <p:stCondLst>
                  <p:cond evt="onClick" delay="0">
                    <p:tgtEl>
                      <p:spTgt spid="4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3" fill="hold">
                      <p:stCondLst>
                        <p:cond delay="0"/>
                      </p:stCondLst>
                      <p:childTnLst>
                        <p:par>
                          <p:cTn id="594" fill="hold">
                            <p:stCondLst>
                              <p:cond delay="0"/>
                            </p:stCondLst>
                            <p:childTnLst>
                              <p:par>
                                <p:cTn id="5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602" restart="whenNotActive" fill="hold" evtFilter="cancelBubble" nodeType="interactiveSeq">
                <p:stCondLst>
                  <p:cond evt="onClick" delay="0">
                    <p:tgtEl>
                      <p:spTgt spid="4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3" fill="hold">
                      <p:stCondLst>
                        <p:cond delay="0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5"/>
                  </p:tgtEl>
                </p:cond>
              </p:nextCondLst>
            </p:seq>
            <p:seq concurrent="1" nextAc="seek">
              <p:cTn id="607" restart="whenNotActive" fill="hold" evtFilter="cancelBubble" nodeType="interactiveSeq">
                <p:stCondLst>
                  <p:cond evt="onClick" delay="0">
                    <p:tgtEl>
                      <p:spTgt spid="4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8" fill="hold">
                      <p:stCondLst>
                        <p:cond delay="0"/>
                      </p:stCondLst>
                      <p:childTnLst>
                        <p:par>
                          <p:cTn id="609" fill="hold">
                            <p:stCondLst>
                              <p:cond delay="0"/>
                            </p:stCondLst>
                            <p:childTnLst>
                              <p:par>
                                <p:cTn id="6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7"/>
                  </p:tgtEl>
                </p:cond>
              </p:nextCondLst>
            </p:seq>
            <p:seq concurrent="1" nextAc="seek">
              <p:cTn id="612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3" fill="hold">
                      <p:stCondLst>
                        <p:cond delay="0"/>
                      </p:stCondLst>
                      <p:childTnLst>
                        <p:par>
                          <p:cTn id="614" fill="hold">
                            <p:stCondLst>
                              <p:cond delay="0"/>
                            </p:stCondLst>
                            <p:childTnLst>
                              <p:par>
                                <p:cTn id="6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617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8" fill="hold">
                      <p:stCondLst>
                        <p:cond delay="0"/>
                      </p:stCondLst>
                      <p:childTnLst>
                        <p:par>
                          <p:cTn id="619" fill="hold">
                            <p:stCondLst>
                              <p:cond delay="0"/>
                            </p:stCondLst>
                            <p:childTnLst>
                              <p:par>
                                <p:cTn id="6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622" restart="whenNotActive" fill="hold" evtFilter="cancelBubble" nodeType="interactiveSeq">
                <p:stCondLst>
                  <p:cond evt="onClick" delay="0">
                    <p:tgtEl>
                      <p:spTgt spid="4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3" fill="hold">
                      <p:stCondLst>
                        <p:cond delay="0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3"/>
                  </p:tgtEl>
                </p:cond>
              </p:nextCondLst>
            </p:seq>
            <p:seq concurrent="1" nextAc="seek">
              <p:cTn id="627" restart="whenNotActive" fill="hold" evtFilter="cancelBubble" nodeType="interactiveSeq">
                <p:stCondLst>
                  <p:cond evt="onClick" delay="0">
                    <p:tgtEl>
                      <p:spTgt spid="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8" fill="hold">
                      <p:stCondLst>
                        <p:cond delay="0"/>
                      </p:stCondLst>
                      <p:childTnLst>
                        <p:par>
                          <p:cTn id="629" fill="hold">
                            <p:stCondLst>
                              <p:cond delay="0"/>
                            </p:stCondLst>
                            <p:childTnLst>
                              <p:par>
                                <p:cTn id="6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5"/>
                  </p:tgtEl>
                </p:cond>
              </p:nextCondLst>
            </p:seq>
            <p:seq concurrent="1" nextAc="seek">
              <p:cTn id="632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3" fill="hold">
                      <p:stCondLst>
                        <p:cond delay="0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637" restart="whenNotActive" fill="hold" evtFilter="cancelBubble" nodeType="interactiveSeq">
                <p:stCondLst>
                  <p:cond evt="onClick" delay="0">
                    <p:tgtEl>
                      <p:spTgt spid="4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8" fill="hold">
                      <p:stCondLst>
                        <p:cond delay="0"/>
                      </p:stCondLst>
                      <p:childTnLst>
                        <p:par>
                          <p:cTn id="639" fill="hold">
                            <p:stCondLst>
                              <p:cond delay="0"/>
                            </p:stCondLst>
                            <p:childTnLst>
                              <p:par>
                                <p:cTn id="6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9"/>
                  </p:tgtEl>
                </p:cond>
              </p:nextCondLst>
            </p:seq>
            <p:seq concurrent="1" nextAc="seek">
              <p:cTn id="642" restart="whenNotActive" fill="hold" evtFilter="cancelBubble" nodeType="interactiveSeq">
                <p:stCondLst>
                  <p:cond evt="onClick" delay="0">
                    <p:tgtEl>
                      <p:spTgt spid="4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3" fill="hold">
                      <p:stCondLst>
                        <p:cond delay="0"/>
                      </p:stCondLst>
                      <p:childTnLst>
                        <p:par>
                          <p:cTn id="644" fill="hold">
                            <p:stCondLst>
                              <p:cond delay="0"/>
                            </p:stCondLst>
                            <p:childTnLst>
                              <p:par>
                                <p:cTn id="6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"/>
                  </p:tgtEl>
                </p:cond>
              </p:nextCondLst>
            </p:seq>
            <p:seq concurrent="1" nextAc="seek">
              <p:cTn id="647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8" fill="hold">
                      <p:stCondLst>
                        <p:cond delay="0"/>
                      </p:stCondLst>
                      <p:childTnLst>
                        <p:par>
                          <p:cTn id="649" fill="hold">
                            <p:stCondLst>
                              <p:cond delay="0"/>
                            </p:stCondLst>
                            <p:childTnLst>
                              <p:par>
                                <p:cTn id="6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652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3" fill="hold">
                      <p:stCondLst>
                        <p:cond delay="0"/>
                      </p:stCondLst>
                      <p:childTnLst>
                        <p:par>
                          <p:cTn id="654" fill="hold">
                            <p:stCondLst>
                              <p:cond delay="0"/>
                            </p:stCondLst>
                            <p:childTnLst>
                              <p:par>
                                <p:cTn id="6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657" restart="whenNotActive" fill="hold" evtFilter="cancelBubble" nodeType="interactiveSeq">
                <p:stCondLst>
                  <p:cond evt="onClick" delay="0">
                    <p:tgtEl>
                      <p:spTgt spid="4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8" fill="hold">
                      <p:stCondLst>
                        <p:cond delay="0"/>
                      </p:stCondLst>
                      <p:childTnLst>
                        <p:par>
                          <p:cTn id="659" fill="hold">
                            <p:stCondLst>
                              <p:cond delay="0"/>
                            </p:stCondLst>
                            <p:childTnLst>
                              <p:par>
                                <p:cTn id="6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7"/>
                  </p:tgtEl>
                </p:cond>
              </p:nextCondLst>
            </p:seq>
            <p:seq concurrent="1" nextAc="seek">
              <p:cTn id="662" restart="whenNotActive" fill="hold" evtFilter="cancelBubble" nodeType="interactiveSeq">
                <p:stCondLst>
                  <p:cond evt="onClick" delay="0">
                    <p:tgtEl>
                      <p:spTgt spid="4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3" fill="hold">
                      <p:stCondLst>
                        <p:cond delay="0"/>
                      </p:stCondLst>
                      <p:childTnLst>
                        <p:par>
                          <p:cTn id="664" fill="hold">
                            <p:stCondLst>
                              <p:cond delay="0"/>
                            </p:stCondLst>
                            <p:childTnLst>
                              <p:par>
                                <p:cTn id="6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9"/>
                  </p:tgtEl>
                </p:cond>
              </p:nextCondLst>
            </p:seq>
            <p:seq concurrent="1" nextAc="seek">
              <p:cTn id="667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8" fill="hold">
                      <p:stCondLst>
                        <p:cond delay="0"/>
                      </p:stCondLst>
                      <p:childTnLst>
                        <p:par>
                          <p:cTn id="669" fill="hold">
                            <p:stCondLst>
                              <p:cond delay="0"/>
                            </p:stCondLst>
                            <p:childTnLst>
                              <p:par>
                                <p:cTn id="6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672" restart="whenNotActive" fill="hold" evtFilter="cancelBubble" nodeType="interactiveSeq">
                <p:stCondLst>
                  <p:cond evt="onClick" delay="0">
                    <p:tgtEl>
                      <p:spTgt spid="5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3" fill="hold">
                      <p:stCondLst>
                        <p:cond delay="0"/>
                      </p:stCondLst>
                      <p:childTnLst>
                        <p:par>
                          <p:cTn id="674" fill="hold">
                            <p:stCondLst>
                              <p:cond delay="0"/>
                            </p:stCondLst>
                            <p:childTnLst>
                              <p:par>
                                <p:cTn id="6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3"/>
                  </p:tgtEl>
                </p:cond>
              </p:nextCondLst>
            </p:seq>
            <p:seq concurrent="1" nextAc="seek">
              <p:cTn id="677" restart="whenNotActive" fill="hold" evtFilter="cancelBubble" nodeType="interactiveSeq">
                <p:stCondLst>
                  <p:cond evt="onClick" delay="0">
                    <p:tgtEl>
                      <p:spTgt spid="5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8" fill="hold">
                      <p:stCondLst>
                        <p:cond delay="0"/>
                      </p:stCondLst>
                      <p:childTnLst>
                        <p:par>
                          <p:cTn id="679" fill="hold">
                            <p:stCondLst>
                              <p:cond delay="0"/>
                            </p:stCondLst>
                            <p:childTnLst>
                              <p:par>
                                <p:cTn id="6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5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687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8" fill="hold">
                      <p:stCondLst>
                        <p:cond delay="0"/>
                      </p:stCondLst>
                      <p:childTnLst>
                        <p:par>
                          <p:cTn id="689" fill="hold">
                            <p:stCondLst>
                              <p:cond delay="0"/>
                            </p:stCondLst>
                            <p:childTnLst>
                              <p:par>
                                <p:cTn id="6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692" restart="whenNotActive" fill="hold" evtFilter="cancelBubble" nodeType="interactiveSeq">
                <p:stCondLst>
                  <p:cond evt="onClick" delay="0">
                    <p:tgtEl>
                      <p:spTgt spid="5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3" fill="hold">
                      <p:stCondLst>
                        <p:cond delay="0"/>
                      </p:stCondLst>
                      <p:childTnLst>
                        <p:par>
                          <p:cTn id="694" fill="hold">
                            <p:stCondLst>
                              <p:cond delay="0"/>
                            </p:stCondLst>
                            <p:childTnLst>
                              <p:par>
                                <p:cTn id="6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1"/>
                  </p:tgtEl>
                </p:cond>
              </p:nextCondLst>
            </p:seq>
            <p:seq concurrent="1" nextAc="seek">
              <p:cTn id="697" restart="whenNotActive" fill="hold" evtFilter="cancelBubble" nodeType="interactiveSeq">
                <p:stCondLst>
                  <p:cond evt="onClick" delay="0">
                    <p:tgtEl>
                      <p:spTgt spid="5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8" fill="hold">
                      <p:stCondLst>
                        <p:cond delay="0"/>
                      </p:stCondLst>
                      <p:childTnLst>
                        <p:par>
                          <p:cTn id="699" fill="hold">
                            <p:stCondLst>
                              <p:cond delay="0"/>
                            </p:stCondLst>
                            <p:childTnLst>
                              <p:par>
                                <p:cTn id="7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"/>
                  </p:tgtEl>
                </p:cond>
              </p:nextCondLst>
            </p:seq>
            <p:seq concurrent="1" nextAc="seek">
              <p:cTn id="702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3" fill="hold">
                      <p:stCondLst>
                        <p:cond delay="0"/>
                      </p:stCondLst>
                      <p:childTnLst>
                        <p:par>
                          <p:cTn id="704" fill="hold">
                            <p:stCondLst>
                              <p:cond delay="0"/>
                            </p:stCondLst>
                            <p:childTnLst>
                              <p:par>
                                <p:cTn id="7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707" restart="whenNotActive" fill="hold" evtFilter="cancelBubble" nodeType="interactiveSeq">
                <p:stCondLst>
                  <p:cond evt="onClick" delay="0">
                    <p:tgtEl>
                      <p:spTgt spid="5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8" fill="hold">
                      <p:stCondLst>
                        <p:cond delay="0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7"/>
                  </p:tgtEl>
                </p:cond>
              </p:nextCondLst>
            </p:seq>
            <p:seq concurrent="1" nextAc="seek">
              <p:cTn id="712" restart="whenNotActive" fill="hold" evtFilter="cancelBubble" nodeType="interactiveSeq">
                <p:stCondLst>
                  <p:cond evt="onClick" delay="0">
                    <p:tgtEl>
                      <p:spTgt spid="5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3" fill="hold">
                      <p:stCondLst>
                        <p:cond delay="0"/>
                      </p:stCondLst>
                      <p:childTnLst>
                        <p:par>
                          <p:cTn id="714" fill="hold">
                            <p:stCondLst>
                              <p:cond delay="0"/>
                            </p:stCondLst>
                            <p:childTnLst>
                              <p:par>
                                <p:cTn id="7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9"/>
                  </p:tgtEl>
                </p:cond>
              </p:nextCondLst>
            </p:seq>
            <p:seq concurrent="1" nextAc="seek">
              <p:cTn id="717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8" fill="hold">
                      <p:stCondLst>
                        <p:cond delay="0"/>
                      </p:stCondLst>
                      <p:childTnLst>
                        <p:par>
                          <p:cTn id="719" fill="hold">
                            <p:stCondLst>
                              <p:cond delay="0"/>
                            </p:stCondLst>
                            <p:childTnLst>
                              <p:par>
                                <p:cTn id="7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722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3" fill="hold">
                      <p:stCondLst>
                        <p:cond delay="0"/>
                      </p:stCondLst>
                      <p:childTnLst>
                        <p:par>
                          <p:cTn id="724" fill="hold">
                            <p:stCondLst>
                              <p:cond delay="0"/>
                            </p:stCondLst>
                            <p:childTnLst>
                              <p:par>
                                <p:cTn id="7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727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8" fill="hold">
                      <p:stCondLst>
                        <p:cond delay="0"/>
                      </p:stCondLst>
                      <p:childTnLst>
                        <p:par>
                          <p:cTn id="729" fill="hold">
                            <p:stCondLst>
                              <p:cond delay="0"/>
                            </p:stCondLst>
                            <p:childTnLst>
                              <p:par>
                                <p:cTn id="7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732" restart="whenNotActive" fill="hold" evtFilter="cancelBubble" nodeType="interactiveSeq">
                <p:stCondLst>
                  <p:cond evt="onClick" delay="0">
                    <p:tgtEl>
                      <p:spTgt spid="5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3" fill="hold">
                      <p:stCondLst>
                        <p:cond delay="0"/>
                      </p:stCondLst>
                      <p:childTnLst>
                        <p:par>
                          <p:cTn id="734" fill="hold">
                            <p:stCondLst>
                              <p:cond delay="0"/>
                            </p:stCondLst>
                            <p:childTnLst>
                              <p:par>
                                <p:cTn id="7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1"/>
                  </p:tgtEl>
                </p:cond>
              </p:nextCondLst>
            </p:seq>
            <p:seq concurrent="1" nextAc="seek">
              <p:cTn id="737" restart="whenNotActive" fill="hold" evtFilter="cancelBubble" nodeType="interactiveSeq">
                <p:stCondLst>
                  <p:cond evt="onClick" delay="0">
                    <p:tgtEl>
                      <p:spTgt spid="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8" fill="hold">
                      <p:stCondLst>
                        <p:cond delay="0"/>
                      </p:stCondLst>
                      <p:childTnLst>
                        <p:par>
                          <p:cTn id="739" fill="hold">
                            <p:stCondLst>
                              <p:cond delay="0"/>
                            </p:stCondLst>
                            <p:childTnLst>
                              <p:par>
                                <p:cTn id="7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3"/>
                  </p:tgtEl>
                </p:cond>
              </p:nextCondLst>
            </p:seq>
            <p:seq concurrent="1" nextAc="seek">
              <p:cTn id="742" restart="whenNotActive" fill="hold" evtFilter="cancelBubble" nodeType="interactiveSeq">
                <p:stCondLst>
                  <p:cond evt="onClick" delay="0">
                    <p:tgtEl>
                      <p:spTgt spid="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3" fill="hold">
                      <p:stCondLst>
                        <p:cond delay="0"/>
                      </p:stCondLst>
                      <p:childTnLst>
                        <p:par>
                          <p:cTn id="744" fill="hold">
                            <p:stCondLst>
                              <p:cond delay="0"/>
                            </p:stCondLst>
                            <p:childTnLst>
                              <p:par>
                                <p:cTn id="7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5"/>
                  </p:tgtEl>
                </p:cond>
              </p:nextCondLst>
            </p:seq>
            <p:seq concurrent="1" nextAc="seek">
              <p:cTn id="747" restart="whenNotActive" fill="hold" evtFilter="cancelBubble" nodeType="interactiveSeq">
                <p:stCondLst>
                  <p:cond evt="onClick" delay="0">
                    <p:tgtEl>
                      <p:spTgt spid="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8" fill="hold">
                      <p:stCondLst>
                        <p:cond delay="0"/>
                      </p:stCondLst>
                      <p:childTnLst>
                        <p:par>
                          <p:cTn id="749" fill="hold">
                            <p:stCondLst>
                              <p:cond delay="0"/>
                            </p:stCondLst>
                            <p:childTnLst>
                              <p:par>
                                <p:cTn id="7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7"/>
                  </p:tgtEl>
                </p:cond>
              </p:nextCondLst>
            </p:seq>
            <p:seq concurrent="1" nextAc="seek">
              <p:cTn id="752" restart="whenNotActive" fill="hold" evtFilter="cancelBubble" nodeType="interactiveSeq">
                <p:stCondLst>
                  <p:cond evt="onClick" delay="0">
                    <p:tgtEl>
                      <p:spTgt spid="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3" fill="hold">
                      <p:stCondLst>
                        <p:cond delay="0"/>
                      </p:stCondLst>
                      <p:childTnLst>
                        <p:par>
                          <p:cTn id="754" fill="hold">
                            <p:stCondLst>
                              <p:cond delay="0"/>
                            </p:stCondLst>
                            <p:childTnLst>
                              <p:par>
                                <p:cTn id="7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9"/>
                  </p:tgtEl>
                </p:cond>
              </p:nextCondLst>
            </p:seq>
            <p:seq concurrent="1" nextAc="seek">
              <p:cTn id="757" restart="whenNotActive" fill="hold" evtFilter="cancelBubble" nodeType="interactiveSeq">
                <p:stCondLst>
                  <p:cond evt="onClick" delay="0">
                    <p:tgtEl>
                      <p:spTgt spid="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8" fill="hold">
                      <p:stCondLst>
                        <p:cond delay="0"/>
                      </p:stCondLst>
                      <p:childTnLst>
                        <p:par>
                          <p:cTn id="759" fill="hold">
                            <p:stCondLst>
                              <p:cond delay="0"/>
                            </p:stCondLst>
                            <p:childTnLst>
                              <p:par>
                                <p:cTn id="7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1"/>
                  </p:tgtEl>
                </p:cond>
              </p:nextCondLst>
            </p:seq>
            <p:seq concurrent="1" nextAc="seek">
              <p:cTn id="762" restart="whenNotActive" fill="hold" evtFilter="cancelBubble" nodeType="interactiveSeq">
                <p:stCondLst>
                  <p:cond evt="onClick" delay="0">
                    <p:tgtEl>
                      <p:spTgt spid="5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3" fill="hold">
                      <p:stCondLst>
                        <p:cond delay="0"/>
                      </p:stCondLst>
                      <p:childTnLst>
                        <p:par>
                          <p:cTn id="764" fill="hold">
                            <p:stCondLst>
                              <p:cond delay="0"/>
                            </p:stCondLst>
                            <p:childTnLst>
                              <p:par>
                                <p:cTn id="7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3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5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5"/>
                  </p:tgtEl>
                </p:cond>
              </p:nextCondLst>
            </p:seq>
            <p:seq concurrent="1" nextAc="seek">
              <p:cTn id="772" restart="whenNotActive" fill="hold" evtFilter="cancelBubble" nodeType="interactiveSeq">
                <p:stCondLst>
                  <p:cond evt="onClick" delay="0">
                    <p:tgtEl>
                      <p:spTgt spid="5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3" fill="hold">
                      <p:stCondLst>
                        <p:cond delay="0"/>
                      </p:stCondLst>
                      <p:childTnLst>
                        <p:par>
                          <p:cTn id="774" fill="hold">
                            <p:stCondLst>
                              <p:cond delay="0"/>
                            </p:stCondLst>
                            <p:childTnLst>
                              <p:par>
                                <p:cTn id="7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7"/>
                  </p:tgtEl>
                </p:cond>
              </p:nextCondLst>
            </p:seq>
            <p:seq concurrent="1" nextAc="seek">
              <p:cTn id="777" restart="whenNotActive" fill="hold" evtFilter="cancelBubble" nodeType="interactiveSeq">
                <p:stCondLst>
                  <p:cond evt="onClick" delay="0">
                    <p:tgtEl>
                      <p:spTgt spid="5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8" fill="hold">
                      <p:stCondLst>
                        <p:cond delay="0"/>
                      </p:stCondLst>
                      <p:childTnLst>
                        <p:par>
                          <p:cTn id="779" fill="hold">
                            <p:stCondLst>
                              <p:cond delay="0"/>
                            </p:stCondLst>
                            <p:childTnLst>
                              <p:par>
                                <p:cTn id="7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9"/>
                  </p:tgtEl>
                </p:cond>
              </p:nextCondLst>
            </p:seq>
            <p:seq concurrent="1" nextAc="seek">
              <p:cTn id="782" restart="whenNotActive" fill="hold" evtFilter="cancelBubble" nodeType="interactiveSeq">
                <p:stCondLst>
                  <p:cond evt="onClick" delay="0">
                    <p:tgtEl>
                      <p:spTgt spid="5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3" fill="hold">
                      <p:stCondLst>
                        <p:cond delay="0"/>
                      </p:stCondLst>
                      <p:childTnLst>
                        <p:par>
                          <p:cTn id="784" fill="hold">
                            <p:stCondLst>
                              <p:cond delay="0"/>
                            </p:stCondLst>
                            <p:childTnLst>
                              <p:par>
                                <p:cTn id="7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1"/>
                  </p:tgtEl>
                </p:cond>
              </p:nextCondLst>
            </p:seq>
            <p:seq concurrent="1" nextAc="seek">
              <p:cTn id="787" restart="whenNotActive" fill="hold" evtFilter="cancelBubble" nodeType="interactiveSeq">
                <p:stCondLst>
                  <p:cond evt="onClick" delay="0">
                    <p:tgtEl>
                      <p:spTgt spid="5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8" fill="hold">
                      <p:stCondLst>
                        <p:cond delay="0"/>
                      </p:stCondLst>
                      <p:childTnLst>
                        <p:par>
                          <p:cTn id="789" fill="hold">
                            <p:stCondLst>
                              <p:cond delay="0"/>
                            </p:stCondLst>
                            <p:childTnLst>
                              <p:par>
                                <p:cTn id="7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"/>
                  </p:tgtEl>
                </p:cond>
              </p:nextCondLst>
            </p:seq>
            <p:seq concurrent="1" nextAc="seek">
              <p:cTn id="792" restart="whenNotActive" fill="hold" evtFilter="cancelBubble" nodeType="interactiveSeq">
                <p:stCondLst>
                  <p:cond evt="onClick" delay="0">
                    <p:tgtEl>
                      <p:spTgt spid="5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3" fill="hold">
                      <p:stCondLst>
                        <p:cond delay="0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5"/>
                  </p:tgtEl>
                </p:cond>
              </p:nextCondLst>
            </p:seq>
            <p:seq concurrent="1" nextAc="seek">
              <p:cTn id="797" restart="whenNotActive" fill="hold" evtFilter="cancelBubble" nodeType="interactiveSeq">
                <p:stCondLst>
                  <p:cond evt="onClick" delay="0">
                    <p:tgtEl>
                      <p:spTgt spid="5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8" fill="hold">
                      <p:stCondLst>
                        <p:cond delay="0"/>
                      </p:stCondLst>
                      <p:childTnLst>
                        <p:par>
                          <p:cTn id="799" fill="hold">
                            <p:stCondLst>
                              <p:cond delay="0"/>
                            </p:stCondLst>
                            <p:childTnLst>
                              <p:par>
                                <p:cTn id="8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7"/>
                  </p:tgtEl>
                </p:cond>
              </p:nextCondLst>
            </p:seq>
            <p:seq concurrent="1" nextAc="seek">
              <p:cTn id="802" restart="whenNotActive" fill="hold" evtFilter="cancelBubble" nodeType="interactiveSeq">
                <p:stCondLst>
                  <p:cond evt="onClick" delay="0">
                    <p:tgtEl>
                      <p:spTgt spid="5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3" fill="hold">
                      <p:stCondLst>
                        <p:cond delay="0"/>
                      </p:stCondLst>
                      <p:childTnLst>
                        <p:par>
                          <p:cTn id="804" fill="hold">
                            <p:stCondLst>
                              <p:cond delay="0"/>
                            </p:stCondLst>
                            <p:childTnLst>
                              <p:par>
                                <p:cTn id="8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9"/>
                  </p:tgtEl>
                </p:cond>
              </p:nextCondLst>
            </p:seq>
            <p:seq concurrent="1" nextAc="seek">
              <p:cTn id="807" restart="whenNotActive" fill="hold" evtFilter="cancelBubble" nodeType="interactiveSeq">
                <p:stCondLst>
                  <p:cond evt="onClick" delay="0">
                    <p:tgtEl>
                      <p:spTgt spid="5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8" fill="hold">
                      <p:stCondLst>
                        <p:cond delay="0"/>
                      </p:stCondLst>
                      <p:childTnLst>
                        <p:par>
                          <p:cTn id="809" fill="hold">
                            <p:stCondLst>
                              <p:cond delay="0"/>
                            </p:stCondLst>
                            <p:childTnLst>
                              <p:par>
                                <p:cTn id="8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1"/>
                  </p:tgtEl>
                </p:cond>
              </p:nextCondLst>
            </p:seq>
          </p:childTnLst>
        </p:cTn>
      </p:par>
    </p:tnLst>
    <p:bldLst>
      <p:bldP spid="228" grpId="0" animBg="1"/>
      <p:bldP spid="230" grpId="0" animBg="1"/>
      <p:bldP spid="232" grpId="0" animBg="1"/>
      <p:bldP spid="234" grpId="0" animBg="1"/>
      <p:bldP spid="236" grpId="0" animBg="1"/>
      <p:bldP spid="238" grpId="0" animBg="1"/>
      <p:bldP spid="242" grpId="0" animBg="1"/>
      <p:bldP spid="246" grpId="0" animBg="1"/>
      <p:bldP spid="248" grpId="0" animBg="1"/>
      <p:bldP spid="250" grpId="0" animBg="1"/>
      <p:bldP spid="258" grpId="0" animBg="1"/>
      <p:bldP spid="260" grpId="0" animBg="1"/>
      <p:bldP spid="262" grpId="0" animBg="1"/>
      <p:bldP spid="264" grpId="0" animBg="1"/>
      <p:bldP spid="266" grpId="0" animBg="1"/>
      <p:bldP spid="268" grpId="0" animBg="1"/>
      <p:bldP spid="270" grpId="0" animBg="1"/>
      <p:bldP spid="272" grpId="0" animBg="1"/>
      <p:bldP spid="274" grpId="0" animBg="1"/>
      <p:bldP spid="276" grpId="0" animBg="1"/>
      <p:bldP spid="278" grpId="0" animBg="1"/>
      <p:bldP spid="280" grpId="0" animBg="1"/>
      <p:bldP spid="282" grpId="0" animBg="1"/>
      <p:bldP spid="284" grpId="0" animBg="1"/>
      <p:bldP spid="292" grpId="0" animBg="1"/>
      <p:bldP spid="294" grpId="0" animBg="1"/>
      <p:bldP spid="304" grpId="0" animBg="1"/>
      <p:bldP spid="306" grpId="0" animBg="1"/>
      <p:bldP spid="308" grpId="0" animBg="1"/>
      <p:bldP spid="316" grpId="0" animBg="1"/>
      <p:bldP spid="324" grpId="0" animBg="1"/>
      <p:bldP spid="326" grpId="0" animBg="1"/>
      <p:bldP spid="336" grpId="0" animBg="1"/>
      <p:bldP spid="338" grpId="0" animBg="1"/>
      <p:bldP spid="340" grpId="0" animBg="1"/>
      <p:bldP spid="354" grpId="0" animBg="1"/>
      <p:bldP spid="356" grpId="0" animBg="1"/>
      <p:bldP spid="358" grpId="0" animBg="1"/>
      <p:bldP spid="360" grpId="0" animBg="1"/>
      <p:bldP spid="362" grpId="0" animBg="1"/>
      <p:bldP spid="364" grpId="0" animBg="1"/>
      <p:bldP spid="366" grpId="0" animBg="1"/>
      <p:bldP spid="368" grpId="0" animBg="1"/>
      <p:bldP spid="370" grpId="0" animBg="1"/>
      <p:bldP spid="372" grpId="0" animBg="1"/>
      <p:bldP spid="374" grpId="0" animBg="1"/>
      <p:bldP spid="376" grpId="0" animBg="1"/>
      <p:bldP spid="378" grpId="0" animBg="1"/>
      <p:bldP spid="380" grpId="0" animBg="1"/>
      <p:bldP spid="382" grpId="0" animBg="1"/>
      <p:bldP spid="384" grpId="0" animBg="1"/>
      <p:bldP spid="386" grpId="0" animBg="1"/>
      <p:bldP spid="394" grpId="0" animBg="1"/>
      <p:bldP spid="402" grpId="0" animBg="1"/>
      <p:bldP spid="404" grpId="0" animBg="1"/>
      <p:bldP spid="406" grpId="0" animBg="1"/>
      <p:bldP spid="408" grpId="0" animBg="1"/>
      <p:bldP spid="410" grpId="0" animBg="1"/>
      <p:bldP spid="412" grpId="0" animBg="1"/>
      <p:bldP spid="414" grpId="0" animBg="1"/>
      <p:bldP spid="416" grpId="0" animBg="1"/>
      <p:bldP spid="420" grpId="0" animBg="1"/>
      <p:bldP spid="422" grpId="0" animBg="1"/>
      <p:bldP spid="424" grpId="0" animBg="1"/>
      <p:bldP spid="426" grpId="0" animBg="1"/>
      <p:bldP spid="428" grpId="0" animBg="1"/>
      <p:bldP spid="430" grpId="0" animBg="1"/>
      <p:bldP spid="444" grpId="0" animBg="1"/>
      <p:bldP spid="446" grpId="0" animBg="1"/>
      <p:bldP spid="448" grpId="0" animBg="1"/>
      <p:bldP spid="450" grpId="0" animBg="1"/>
      <p:bldP spid="452" grpId="0" animBg="1"/>
      <p:bldP spid="454" grpId="0" animBg="1"/>
      <p:bldP spid="456" grpId="0" animBg="1"/>
      <p:bldP spid="458" grpId="0" animBg="1"/>
      <p:bldP spid="460" grpId="0" animBg="1"/>
      <p:bldP spid="462" grpId="0" animBg="1"/>
      <p:bldP spid="464" grpId="0" animBg="1"/>
      <p:bldP spid="474" grpId="0" animBg="1"/>
      <p:bldP spid="476" grpId="0" animBg="1"/>
      <p:bldP spid="478" grpId="0" animBg="1"/>
      <p:bldP spid="480" grpId="0" animBg="1"/>
      <p:bldP spid="482" grpId="0" animBg="1"/>
      <p:bldP spid="484" grpId="0" animBg="1"/>
      <p:bldP spid="486" grpId="0" animBg="1"/>
      <p:bldP spid="488" grpId="0" animBg="1"/>
      <p:bldP spid="490" grpId="0" animBg="1"/>
      <p:bldP spid="494" grpId="0" animBg="1"/>
      <p:bldP spid="496" grpId="0" animBg="1"/>
      <p:bldP spid="498" grpId="0" animBg="1"/>
      <p:bldP spid="506" grpId="0" animBg="1"/>
      <p:bldP spid="508" grpId="0" animBg="1"/>
      <p:bldP spid="510" grpId="0" animBg="1"/>
      <p:bldP spid="512" grpId="0" animBg="1"/>
      <p:bldP spid="514" grpId="0" animBg="1"/>
      <p:bldP spid="516" grpId="0" animBg="1"/>
      <p:bldP spid="518" grpId="0" animBg="1"/>
      <p:bldP spid="520" grpId="0" animBg="1"/>
      <p:bldP spid="522" grpId="0" animBg="1"/>
      <p:bldP spid="530" grpId="0" animBg="1"/>
      <p:bldP spid="532" grpId="0" animBg="1"/>
      <p:bldP spid="534" grpId="0" animBg="1"/>
      <p:bldP spid="536" grpId="0" animBg="1"/>
      <p:bldP spid="538" grpId="0" animBg="1"/>
      <p:bldP spid="540" grpId="0" animBg="1"/>
      <p:bldP spid="542" grpId="0" animBg="1"/>
      <p:bldP spid="552" grpId="0" animBg="1"/>
      <p:bldP spid="554" grpId="0" animBg="1"/>
      <p:bldP spid="556" grpId="0" animBg="1"/>
      <p:bldP spid="558" grpId="0" animBg="1"/>
      <p:bldP spid="560" grpId="0" animBg="1"/>
      <p:bldP spid="56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правляющая кнопка: настраиваемая 11">
            <a:hlinkClick r:id="rId2" action="ppaction://hlinksldjump" highlightClick="1"/>
          </p:cNvPr>
          <p:cNvSpPr/>
          <p:nvPr/>
        </p:nvSpPr>
        <p:spPr>
          <a:xfrm>
            <a:off x="735806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Назад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556" y="500042"/>
            <a:ext cx="719985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Ответьте на вопрос №2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1688" y="1714500"/>
            <a:ext cx="5286375" cy="14287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Как называется явление, при котором Земля попадает в тень, отбрасываемую Луной?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9" name="Рамка 18"/>
          <p:cNvSpPr/>
          <p:nvPr/>
        </p:nvSpPr>
        <p:spPr>
          <a:xfrm>
            <a:off x="3643313" y="3429000"/>
            <a:ext cx="4929187" cy="2357438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Солнечное затмение</a:t>
            </a:r>
          </a:p>
        </p:txBody>
      </p:sp>
      <p:pic>
        <p:nvPicPr>
          <p:cNvPr id="3175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913680" flipH="1">
            <a:off x="7011988" y="252413"/>
            <a:ext cx="18859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настраиваемая 9">
            <a:hlinkClick r:id="" action="ppaction://hlinkshowjump?jump=endshow" highlightClick="1"/>
          </p:cNvPr>
          <p:cNvSpPr/>
          <p:nvPr/>
        </p:nvSpPr>
        <p:spPr>
          <a:xfrm>
            <a:off x="78581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Выход</a:t>
            </a:r>
          </a:p>
        </p:txBody>
      </p:sp>
      <p:pic>
        <p:nvPicPr>
          <p:cNvPr id="31752" name="Picture 9" descr="C:\Documents and Settings\user\Рабочий стол\Новая папка (4)\Рисунок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3714750"/>
            <a:ext cx="260508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правляющая кнопка: настраиваемая 11">
            <a:hlinkClick r:id="rId2" action="ppaction://hlinksldjump" highlightClick="1"/>
          </p:cNvPr>
          <p:cNvSpPr/>
          <p:nvPr/>
        </p:nvSpPr>
        <p:spPr>
          <a:xfrm>
            <a:off x="735806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Назад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556" y="500042"/>
            <a:ext cx="719985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Ответьте на вопрос №3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1688" y="1928813"/>
            <a:ext cx="5286375" cy="10715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Ближайшая к нам звезда…</a:t>
            </a:r>
            <a:endParaRPr lang="ru-RU" sz="2400" dirty="0"/>
          </a:p>
        </p:txBody>
      </p:sp>
      <p:sp>
        <p:nvSpPr>
          <p:cNvPr id="19" name="Рамка 18"/>
          <p:cNvSpPr/>
          <p:nvPr/>
        </p:nvSpPr>
        <p:spPr>
          <a:xfrm>
            <a:off x="3643313" y="3429000"/>
            <a:ext cx="4929187" cy="2357438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Солнце</a:t>
            </a:r>
          </a:p>
        </p:txBody>
      </p:sp>
      <p:pic>
        <p:nvPicPr>
          <p:cNvPr id="3277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913680" flipH="1">
            <a:off x="7011988" y="252413"/>
            <a:ext cx="18859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Управляющая кнопка: настраиваемая 12">
            <a:hlinkClick r:id="" action="ppaction://hlinkshowjump?jump=endshow" highlightClick="1"/>
          </p:cNvPr>
          <p:cNvSpPr/>
          <p:nvPr/>
        </p:nvSpPr>
        <p:spPr>
          <a:xfrm>
            <a:off x="78581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Выход</a:t>
            </a:r>
          </a:p>
        </p:txBody>
      </p:sp>
      <p:pic>
        <p:nvPicPr>
          <p:cNvPr id="32776" name="Picture 9" descr="C:\Documents and Settings\user\Рабочий стол\Новая папка (4)\Рисунок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3286125"/>
            <a:ext cx="26352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правляющая кнопка: настраиваемая 11">
            <a:hlinkClick r:id="rId2" action="ppaction://hlinksldjump" highlightClick="1"/>
          </p:cNvPr>
          <p:cNvSpPr/>
          <p:nvPr/>
        </p:nvSpPr>
        <p:spPr>
          <a:xfrm>
            <a:off x="735806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Назад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556" y="500042"/>
            <a:ext cx="719985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Ответьте на вопрос №4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1688" y="1785938"/>
            <a:ext cx="5286375" cy="10715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Что такое астрономия?</a:t>
            </a:r>
          </a:p>
        </p:txBody>
      </p:sp>
      <p:sp>
        <p:nvSpPr>
          <p:cNvPr id="19" name="Рамка 18"/>
          <p:cNvSpPr/>
          <p:nvPr/>
        </p:nvSpPr>
        <p:spPr>
          <a:xfrm>
            <a:off x="3643313" y="3429000"/>
            <a:ext cx="4929187" cy="2357438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Наука о небесных телах</a:t>
            </a:r>
          </a:p>
        </p:txBody>
      </p:sp>
      <p:pic>
        <p:nvPicPr>
          <p:cNvPr id="3379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913680" flipH="1">
            <a:off x="7011988" y="252413"/>
            <a:ext cx="18859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Управляющая кнопка: настраиваемая 12">
            <a:hlinkClick r:id="" action="ppaction://hlinkshowjump?jump=endshow" highlightClick="1"/>
          </p:cNvPr>
          <p:cNvSpPr/>
          <p:nvPr/>
        </p:nvSpPr>
        <p:spPr>
          <a:xfrm>
            <a:off x="78581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Выход</a:t>
            </a:r>
          </a:p>
        </p:txBody>
      </p:sp>
      <p:pic>
        <p:nvPicPr>
          <p:cNvPr id="3380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3500438"/>
            <a:ext cx="2906712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правляющая кнопка: настраиваемая 11">
            <a:hlinkClick r:id="rId2" action="ppaction://hlinksldjump" highlightClick="1"/>
          </p:cNvPr>
          <p:cNvSpPr/>
          <p:nvPr/>
        </p:nvSpPr>
        <p:spPr>
          <a:xfrm>
            <a:off x="735806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Назад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556" y="500042"/>
            <a:ext cx="719985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Ответьте на вопрос №5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1688" y="1928813"/>
            <a:ext cx="5286375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Какие планеты Солнечной системы вы знаете?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9" name="Рамка 18"/>
          <p:cNvSpPr/>
          <p:nvPr/>
        </p:nvSpPr>
        <p:spPr>
          <a:xfrm>
            <a:off x="3643313" y="3429000"/>
            <a:ext cx="4929187" cy="2357438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Меркурий, Венера, Земля, Марс, Юпитер, Сатурн, Уран, Нептун, Плутон</a:t>
            </a:r>
          </a:p>
        </p:txBody>
      </p:sp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913680" flipH="1">
            <a:off x="7011988" y="252413"/>
            <a:ext cx="18859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настраиваемая 9">
            <a:hlinkClick r:id="" action="ppaction://hlinkshowjump?jump=endshow" highlightClick="1"/>
          </p:cNvPr>
          <p:cNvSpPr/>
          <p:nvPr/>
        </p:nvSpPr>
        <p:spPr>
          <a:xfrm>
            <a:off x="78581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Выход</a:t>
            </a:r>
          </a:p>
        </p:txBody>
      </p:sp>
      <p:pic>
        <p:nvPicPr>
          <p:cNvPr id="34824" name="Picture 9" descr="C:\Documents and Settings\user\Рабочий стол\Новая папка (4)\Рисунок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3857625"/>
            <a:ext cx="2859088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правляющая кнопка: настраиваемая 11">
            <a:hlinkClick r:id="rId2" action="ppaction://hlinksldjump" highlightClick="1"/>
          </p:cNvPr>
          <p:cNvSpPr/>
          <p:nvPr/>
        </p:nvSpPr>
        <p:spPr>
          <a:xfrm>
            <a:off x="735806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Назад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556" y="500042"/>
            <a:ext cx="719985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Ответьте на вопрос №6</a:t>
            </a:r>
          </a:p>
        </p:txBody>
      </p:sp>
      <p:sp>
        <p:nvSpPr>
          <p:cNvPr id="19" name="Рамка 18"/>
          <p:cNvSpPr/>
          <p:nvPr/>
        </p:nvSpPr>
        <p:spPr>
          <a:xfrm>
            <a:off x="3643313" y="3429000"/>
            <a:ext cx="4929187" cy="2357438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12 апреля 1961 года Ю.А.Гагарин совершил первый космический полёт</a:t>
            </a:r>
          </a:p>
        </p:txBody>
      </p:sp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913680" flipH="1">
            <a:off x="7011988" y="252413"/>
            <a:ext cx="18859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2071688" y="1785938"/>
            <a:ext cx="5286375" cy="14287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К какому событию приурочено празднование Дня космонавтики?</a:t>
            </a:r>
          </a:p>
        </p:txBody>
      </p:sp>
      <p:sp>
        <p:nvSpPr>
          <p:cNvPr id="10" name="Управляющая кнопка: настраиваемая 9">
            <a:hlinkClick r:id="" action="ppaction://hlinkshowjump?jump=endshow" highlightClick="1"/>
          </p:cNvPr>
          <p:cNvSpPr/>
          <p:nvPr/>
        </p:nvSpPr>
        <p:spPr>
          <a:xfrm>
            <a:off x="78581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Выход</a:t>
            </a:r>
          </a:p>
        </p:txBody>
      </p:sp>
      <p:pic>
        <p:nvPicPr>
          <p:cNvPr id="35848" name="Picture 9" descr="C:\Documents and Settings\user\Рабочий стол\Новая папка (4)\Рисунок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3571875"/>
            <a:ext cx="29464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9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правляющая кнопка: настраиваемая 11">
            <a:hlinkClick r:id="rId2" action="ppaction://hlinksldjump" highlightClick="1"/>
          </p:cNvPr>
          <p:cNvSpPr/>
          <p:nvPr/>
        </p:nvSpPr>
        <p:spPr>
          <a:xfrm>
            <a:off x="735806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Назад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556" y="500042"/>
            <a:ext cx="719985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Ответьте на вопрос №7</a:t>
            </a:r>
          </a:p>
        </p:txBody>
      </p:sp>
      <p:sp>
        <p:nvSpPr>
          <p:cNvPr id="19" name="Рамка 18"/>
          <p:cNvSpPr/>
          <p:nvPr/>
        </p:nvSpPr>
        <p:spPr>
          <a:xfrm>
            <a:off x="3643313" y="3429000"/>
            <a:ext cx="4929187" cy="2357438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В этот день в нашей стране был впервые выведен на орбиту искусственный спутник Земли.</a:t>
            </a:r>
          </a:p>
        </p:txBody>
      </p:sp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913680" flipH="1">
            <a:off x="7011988" y="252413"/>
            <a:ext cx="18859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2071688" y="1785938"/>
            <a:ext cx="5286375" cy="15001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Почему 4 октября 1957 года считается началом космической эры человечества?</a:t>
            </a:r>
          </a:p>
        </p:txBody>
      </p:sp>
      <p:sp>
        <p:nvSpPr>
          <p:cNvPr id="13" name="Управляющая кнопка: настраиваемая 12">
            <a:hlinkClick r:id="" action="ppaction://hlinkshowjump?jump=endshow" highlightClick="1"/>
          </p:cNvPr>
          <p:cNvSpPr/>
          <p:nvPr/>
        </p:nvSpPr>
        <p:spPr>
          <a:xfrm>
            <a:off x="78581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Выход</a:t>
            </a:r>
          </a:p>
        </p:txBody>
      </p:sp>
      <p:pic>
        <p:nvPicPr>
          <p:cNvPr id="8" name="Picture 3" descr="Картинка 64 из 386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74956">
            <a:off x="566737" y="4011613"/>
            <a:ext cx="2587625" cy="187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правляющая кнопка: настраиваемая 11">
            <a:hlinkClick r:id="rId2" action="ppaction://hlinksldjump" highlightClick="1"/>
          </p:cNvPr>
          <p:cNvSpPr/>
          <p:nvPr/>
        </p:nvSpPr>
        <p:spPr>
          <a:xfrm>
            <a:off x="735806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Назад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556" y="500042"/>
            <a:ext cx="719985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Ответьте на вопрос №8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1688" y="1785938"/>
            <a:ext cx="5286375" cy="14287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У ракеты есть водитель,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Невесомости любитель.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По-английски: "астронавт",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А по-русски …</a:t>
            </a:r>
          </a:p>
        </p:txBody>
      </p:sp>
      <p:sp>
        <p:nvSpPr>
          <p:cNvPr id="19" name="Рамка 18"/>
          <p:cNvSpPr/>
          <p:nvPr/>
        </p:nvSpPr>
        <p:spPr>
          <a:xfrm>
            <a:off x="3643313" y="3429000"/>
            <a:ext cx="4929187" cy="2357438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космонавт</a:t>
            </a:r>
          </a:p>
        </p:txBody>
      </p:sp>
      <p:pic>
        <p:nvPicPr>
          <p:cNvPr id="3789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913680" flipH="1">
            <a:off x="7011988" y="252413"/>
            <a:ext cx="18859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настраиваемая 9">
            <a:hlinkClick r:id="" action="ppaction://hlinkshowjump?jump=endshow" highlightClick="1"/>
          </p:cNvPr>
          <p:cNvSpPr/>
          <p:nvPr/>
        </p:nvSpPr>
        <p:spPr>
          <a:xfrm>
            <a:off x="78581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Выход</a:t>
            </a:r>
          </a:p>
        </p:txBody>
      </p:sp>
      <p:pic>
        <p:nvPicPr>
          <p:cNvPr id="11" name="Рисунок 10" descr="78625b987679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3500438"/>
            <a:ext cx="1812925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правляющая кнопка: настраиваемая 11">
            <a:hlinkClick r:id="rId2" action="ppaction://hlinksldjump" highlightClick="1"/>
          </p:cNvPr>
          <p:cNvSpPr/>
          <p:nvPr/>
        </p:nvSpPr>
        <p:spPr>
          <a:xfrm>
            <a:off x="735806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Назад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556" y="500042"/>
            <a:ext cx="719985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Ответьте на вопрос №9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00188" y="1785938"/>
            <a:ext cx="5857875" cy="14287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Какое первое искусственное тело, созданное человеком,  впервые появилось в околоземном космическом пространстве?</a:t>
            </a:r>
          </a:p>
        </p:txBody>
      </p:sp>
      <p:sp>
        <p:nvSpPr>
          <p:cNvPr id="19" name="Рамка 18"/>
          <p:cNvSpPr/>
          <p:nvPr/>
        </p:nvSpPr>
        <p:spPr>
          <a:xfrm>
            <a:off x="3643313" y="3429000"/>
            <a:ext cx="4929187" cy="2357438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Спутник</a:t>
            </a:r>
          </a:p>
        </p:txBody>
      </p:sp>
      <p:pic>
        <p:nvPicPr>
          <p:cNvPr id="3891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913680" flipH="1">
            <a:off x="7011988" y="252413"/>
            <a:ext cx="18859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настраиваемая 9">
            <a:hlinkClick r:id="" action="ppaction://hlinkshowjump?jump=endshow" highlightClick="1"/>
          </p:cNvPr>
          <p:cNvSpPr/>
          <p:nvPr/>
        </p:nvSpPr>
        <p:spPr>
          <a:xfrm>
            <a:off x="78581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Выход</a:t>
            </a:r>
          </a:p>
        </p:txBody>
      </p:sp>
      <p:pic>
        <p:nvPicPr>
          <p:cNvPr id="38921" name="Picture 9" descr="C:\Documents and Settings\user\Рабочий стол\Новая папка (4)\Рисунок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3714750"/>
            <a:ext cx="27241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правляющая кнопка: настраиваемая 11">
            <a:hlinkClick r:id="rId2" action="ppaction://hlinksldjump" highlightClick="1"/>
          </p:cNvPr>
          <p:cNvSpPr/>
          <p:nvPr/>
        </p:nvSpPr>
        <p:spPr>
          <a:xfrm>
            <a:off x="735806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Назад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148973" y="500042"/>
            <a:ext cx="75509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Ответьте на вопрос №10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1688" y="1714500"/>
            <a:ext cx="5286375" cy="10715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Учёный, наблюдающий за звёздами</a:t>
            </a:r>
            <a:r>
              <a:rPr lang="ru-RU" sz="2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9" name="Рамка 18"/>
          <p:cNvSpPr/>
          <p:nvPr/>
        </p:nvSpPr>
        <p:spPr>
          <a:xfrm>
            <a:off x="3643313" y="3429000"/>
            <a:ext cx="4929187" cy="2357438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Астроном</a:t>
            </a:r>
          </a:p>
        </p:txBody>
      </p:sp>
      <p:pic>
        <p:nvPicPr>
          <p:cNvPr id="3994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913680" flipH="1">
            <a:off x="7011988" y="252413"/>
            <a:ext cx="18859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настраиваемая 9">
            <a:hlinkClick r:id="" action="ppaction://hlinkshowjump?jump=endshow" highlightClick="1"/>
          </p:cNvPr>
          <p:cNvSpPr/>
          <p:nvPr/>
        </p:nvSpPr>
        <p:spPr>
          <a:xfrm>
            <a:off x="78581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Выход</a:t>
            </a:r>
          </a:p>
        </p:txBody>
      </p:sp>
      <p:pic>
        <p:nvPicPr>
          <p:cNvPr id="3994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5963" y="3357563"/>
            <a:ext cx="2498725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правляющая кнопка: настраиваемая 11">
            <a:hlinkClick r:id="rId2" action="ppaction://hlinksldjump" highlightClick="1"/>
          </p:cNvPr>
          <p:cNvSpPr/>
          <p:nvPr/>
        </p:nvSpPr>
        <p:spPr>
          <a:xfrm>
            <a:off x="735806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Назад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148973" y="500042"/>
            <a:ext cx="75509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Ответьте на вопрос №11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14375" y="1500188"/>
            <a:ext cx="6643688" cy="15001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Кто сказал слова: “Облетев Землю в корабле-спутнике, я увидел, как прекрасна наша планета. Люди, будем хранить, и преумножать эту красоту, а не разрушать ее!”</a:t>
            </a:r>
          </a:p>
        </p:txBody>
      </p:sp>
      <p:sp>
        <p:nvSpPr>
          <p:cNvPr id="19" name="Рамка 18"/>
          <p:cNvSpPr/>
          <p:nvPr/>
        </p:nvSpPr>
        <p:spPr>
          <a:xfrm>
            <a:off x="3643313" y="3429000"/>
            <a:ext cx="4929187" cy="2357438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Юрий Алексеевич Гагарин</a:t>
            </a:r>
          </a:p>
        </p:txBody>
      </p:sp>
      <p:pic>
        <p:nvPicPr>
          <p:cNvPr id="4096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913680" flipH="1">
            <a:off x="7011988" y="252413"/>
            <a:ext cx="18859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настраиваемая 9">
            <a:hlinkClick r:id="" action="ppaction://hlinkshowjump?jump=endshow" highlightClick="1"/>
          </p:cNvPr>
          <p:cNvSpPr/>
          <p:nvPr/>
        </p:nvSpPr>
        <p:spPr>
          <a:xfrm>
            <a:off x="78581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Выход</a:t>
            </a:r>
          </a:p>
        </p:txBody>
      </p:sp>
      <p:pic>
        <p:nvPicPr>
          <p:cNvPr id="40968" name="Picture 9" descr="C:\Documents and Settings\user\Рабочий стол\Новая папка (4)\Рисунок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3571875"/>
            <a:ext cx="28575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настраиваемая 10">
            <a:hlinkClick r:id="" action="ppaction://hlinkshowjump?jump=endshow" highlightClick="1"/>
          </p:cNvPr>
          <p:cNvSpPr/>
          <p:nvPr/>
        </p:nvSpPr>
        <p:spPr>
          <a:xfrm>
            <a:off x="78581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Выход</a:t>
            </a:r>
          </a:p>
        </p:txBody>
      </p:sp>
      <p:sp>
        <p:nvSpPr>
          <p:cNvPr id="12" name="Управляющая кнопка: настраиваемая 11">
            <a:hlinkClick r:id="rId2" action="ppaction://hlinksldjump" highlightClick="1"/>
          </p:cNvPr>
          <p:cNvSpPr/>
          <p:nvPr/>
        </p:nvSpPr>
        <p:spPr>
          <a:xfrm>
            <a:off x="735806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Назад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500063"/>
            <a:ext cx="17240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526755" y="500042"/>
            <a:ext cx="719985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Ответьте на вопрос №1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1688" y="1928813"/>
            <a:ext cx="5286375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 Гражданином какой страны был первый космонавт?</a:t>
            </a:r>
          </a:p>
        </p:txBody>
      </p:sp>
      <p:sp>
        <p:nvSpPr>
          <p:cNvPr id="19" name="Рамка 18"/>
          <p:cNvSpPr/>
          <p:nvPr/>
        </p:nvSpPr>
        <p:spPr>
          <a:xfrm>
            <a:off x="3643313" y="3429000"/>
            <a:ext cx="4929187" cy="2357438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Россия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3892550"/>
            <a:ext cx="3286125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правляющая кнопка: настраиваемая 11">
            <a:hlinkClick r:id="rId2" action="ppaction://hlinksldjump" highlightClick="1"/>
          </p:cNvPr>
          <p:cNvSpPr/>
          <p:nvPr/>
        </p:nvSpPr>
        <p:spPr>
          <a:xfrm>
            <a:off x="735806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Назад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148973" y="500042"/>
            <a:ext cx="75509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Ответьте на вопрос №12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1688" y="1928813"/>
            <a:ext cx="5286375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За какое время Земля совершает один оборот вокруг своей оси?</a:t>
            </a:r>
          </a:p>
        </p:txBody>
      </p:sp>
      <p:sp>
        <p:nvSpPr>
          <p:cNvPr id="19" name="Рамка 18"/>
          <p:cNvSpPr/>
          <p:nvPr/>
        </p:nvSpPr>
        <p:spPr>
          <a:xfrm>
            <a:off x="3643313" y="3429000"/>
            <a:ext cx="4929187" cy="2357438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24 часа</a:t>
            </a:r>
          </a:p>
        </p:txBody>
      </p:sp>
      <p:pic>
        <p:nvPicPr>
          <p:cNvPr id="4199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913680" flipH="1">
            <a:off x="7011988" y="252413"/>
            <a:ext cx="18859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настраиваемая 9">
            <a:hlinkClick r:id="" action="ppaction://hlinkshowjump?jump=endshow" highlightClick="1"/>
          </p:cNvPr>
          <p:cNvSpPr/>
          <p:nvPr/>
        </p:nvSpPr>
        <p:spPr>
          <a:xfrm>
            <a:off x="78581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Выход</a:t>
            </a:r>
          </a:p>
        </p:txBody>
      </p:sp>
      <p:pic>
        <p:nvPicPr>
          <p:cNvPr id="41992" name="Picture 9" descr="C:\Documents and Settings\user\Рабочий стол\Новая папка (4)\Рисунок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3429000"/>
            <a:ext cx="2466975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правляющая кнопка: настраиваемая 11">
            <a:hlinkClick r:id="rId2" action="ppaction://hlinksldjump" highlightClick="1"/>
          </p:cNvPr>
          <p:cNvSpPr/>
          <p:nvPr/>
        </p:nvSpPr>
        <p:spPr>
          <a:xfrm>
            <a:off x="735806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Назад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148973" y="500042"/>
            <a:ext cx="75509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Ответьте на вопрос №13</a:t>
            </a:r>
          </a:p>
        </p:txBody>
      </p:sp>
      <p:sp>
        <p:nvSpPr>
          <p:cNvPr id="19" name="Рамка 18"/>
          <p:cNvSpPr/>
          <p:nvPr/>
        </p:nvSpPr>
        <p:spPr>
          <a:xfrm>
            <a:off x="3429000" y="3786188"/>
            <a:ext cx="4929188" cy="2357437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Космонавт</a:t>
            </a:r>
          </a:p>
        </p:txBody>
      </p:sp>
      <p:pic>
        <p:nvPicPr>
          <p:cNvPr id="430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913680" flipH="1">
            <a:off x="7011988" y="252413"/>
            <a:ext cx="18859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928688" y="1500188"/>
            <a:ext cx="6357937" cy="21431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Как одним словом можно назвать человека, которого отбирают врачи, он должен быть широко образованным, несколько лет проходит радиотехническую подготовку, различного рода испытания и тренировки?</a:t>
            </a:r>
          </a:p>
        </p:txBody>
      </p:sp>
      <p:sp>
        <p:nvSpPr>
          <p:cNvPr id="13" name="Управляющая кнопка: настраиваемая 12">
            <a:hlinkClick r:id="" action="ppaction://hlinkshowjump?jump=endshow" highlightClick="1"/>
          </p:cNvPr>
          <p:cNvSpPr/>
          <p:nvPr/>
        </p:nvSpPr>
        <p:spPr>
          <a:xfrm>
            <a:off x="78581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Выход</a:t>
            </a:r>
          </a:p>
        </p:txBody>
      </p:sp>
      <p:pic>
        <p:nvPicPr>
          <p:cNvPr id="43017" name="Picture 9" descr="C:\Documents and Settings\user\Рабочий стол\Новая папка (4)\Рисунок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3857625"/>
            <a:ext cx="1819275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9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правляющая кнопка: настраиваемая 11">
            <a:hlinkClick r:id="rId2" action="ppaction://hlinksldjump" highlightClick="1"/>
          </p:cNvPr>
          <p:cNvSpPr/>
          <p:nvPr/>
        </p:nvSpPr>
        <p:spPr>
          <a:xfrm>
            <a:off x="735806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Назад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148973" y="500042"/>
            <a:ext cx="75509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Ответьте на вопрос №14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1688" y="1928813"/>
            <a:ext cx="5286375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Место, где готовят к полету в космос и откуда запускают космические ракеты и аппараты . </a:t>
            </a:r>
          </a:p>
        </p:txBody>
      </p:sp>
      <p:sp>
        <p:nvSpPr>
          <p:cNvPr id="19" name="Рамка 18"/>
          <p:cNvSpPr/>
          <p:nvPr/>
        </p:nvSpPr>
        <p:spPr>
          <a:xfrm>
            <a:off x="3643313" y="3429000"/>
            <a:ext cx="4929187" cy="2357438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Космодром</a:t>
            </a:r>
          </a:p>
        </p:txBody>
      </p:sp>
      <p:pic>
        <p:nvPicPr>
          <p:cNvPr id="4403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913680" flipH="1">
            <a:off x="7011988" y="252413"/>
            <a:ext cx="18859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настраиваемая 9">
            <a:hlinkClick r:id="" action="ppaction://hlinkshowjump?jump=endshow" highlightClick="1"/>
          </p:cNvPr>
          <p:cNvSpPr/>
          <p:nvPr/>
        </p:nvSpPr>
        <p:spPr>
          <a:xfrm>
            <a:off x="78581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Выход</a:t>
            </a:r>
          </a:p>
        </p:txBody>
      </p:sp>
      <p:pic>
        <p:nvPicPr>
          <p:cNvPr id="44040" name="Picture 9" descr="C:\Documents and Settings\user\Рабочий стол\Новая папка (4)\Рисунок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3571875"/>
            <a:ext cx="284797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правляющая кнопка: настраиваемая 11">
            <a:hlinkClick r:id="rId2" action="ppaction://hlinksldjump" highlightClick="1"/>
          </p:cNvPr>
          <p:cNvSpPr/>
          <p:nvPr/>
        </p:nvSpPr>
        <p:spPr>
          <a:xfrm>
            <a:off x="735806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Назад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148973" y="500042"/>
            <a:ext cx="75509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Ответьте на вопрос №15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1688" y="1928813"/>
            <a:ext cx="5286375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Спутник Земли, обращенный к ней одной и той же стороной ?</a:t>
            </a:r>
          </a:p>
        </p:txBody>
      </p:sp>
      <p:sp>
        <p:nvSpPr>
          <p:cNvPr id="19" name="Рамка 18"/>
          <p:cNvSpPr/>
          <p:nvPr/>
        </p:nvSpPr>
        <p:spPr>
          <a:xfrm>
            <a:off x="3643313" y="3429000"/>
            <a:ext cx="4929187" cy="2357438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Луна</a:t>
            </a:r>
          </a:p>
        </p:txBody>
      </p:sp>
      <p:pic>
        <p:nvPicPr>
          <p:cNvPr id="4506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913680" flipH="1">
            <a:off x="7011988" y="252413"/>
            <a:ext cx="18859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настраиваемая 9">
            <a:hlinkClick r:id="" action="ppaction://hlinkshowjump?jump=endshow" highlightClick="1"/>
          </p:cNvPr>
          <p:cNvSpPr/>
          <p:nvPr/>
        </p:nvSpPr>
        <p:spPr>
          <a:xfrm>
            <a:off x="78581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Выход</a:t>
            </a:r>
          </a:p>
        </p:txBody>
      </p:sp>
      <p:pic>
        <p:nvPicPr>
          <p:cNvPr id="45065" name="Picture 9" descr="C:\Documents and Settings\user\Рабочий стол\Новая папка (4)\Рисунок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3617913"/>
            <a:ext cx="2786062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правляющая кнопка: настраиваемая 11">
            <a:hlinkClick r:id="rId2" action="ppaction://hlinksldjump" highlightClick="1"/>
          </p:cNvPr>
          <p:cNvSpPr/>
          <p:nvPr/>
        </p:nvSpPr>
        <p:spPr>
          <a:xfrm>
            <a:off x="735806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Назад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148973" y="500042"/>
            <a:ext cx="75509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Ответьте на вопрос №16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1688" y="1928813"/>
            <a:ext cx="5286375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Что такое Солнечная система?</a:t>
            </a:r>
          </a:p>
        </p:txBody>
      </p:sp>
      <p:sp>
        <p:nvSpPr>
          <p:cNvPr id="19" name="Рамка 18"/>
          <p:cNvSpPr/>
          <p:nvPr/>
        </p:nvSpPr>
        <p:spPr>
          <a:xfrm>
            <a:off x="3643313" y="3429000"/>
            <a:ext cx="4929187" cy="2357438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Солнце и движущиеся вокруг него небесные тела</a:t>
            </a:r>
          </a:p>
        </p:txBody>
      </p:sp>
      <p:pic>
        <p:nvPicPr>
          <p:cNvPr id="4608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913680" flipH="1">
            <a:off x="7011988" y="252413"/>
            <a:ext cx="18859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настраиваемая 9">
            <a:hlinkClick r:id="" action="ppaction://hlinkshowjump?jump=endshow" highlightClick="1"/>
          </p:cNvPr>
          <p:cNvSpPr/>
          <p:nvPr/>
        </p:nvSpPr>
        <p:spPr>
          <a:xfrm>
            <a:off x="78581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Выход</a:t>
            </a:r>
          </a:p>
        </p:txBody>
      </p:sp>
      <p:pic>
        <p:nvPicPr>
          <p:cNvPr id="46089" name="Picture 9" descr="C:\Documents and Settings\user\Рабочий стол\Новая папка (4)\Рисунок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3857625"/>
            <a:ext cx="2928937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правляющая кнопка: настраиваемая 11">
            <a:hlinkClick r:id="rId2" action="ppaction://hlinksldjump" highlightClick="1"/>
          </p:cNvPr>
          <p:cNvSpPr/>
          <p:nvPr/>
        </p:nvSpPr>
        <p:spPr>
          <a:xfrm>
            <a:off x="735806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Назад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148973" y="500042"/>
            <a:ext cx="75509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Ответьте на вопрос №17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1688" y="1928813"/>
            <a:ext cx="5286375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Как называется потеря веса телами во время космического полета?</a:t>
            </a:r>
          </a:p>
        </p:txBody>
      </p:sp>
      <p:sp>
        <p:nvSpPr>
          <p:cNvPr id="19" name="Рамка 18"/>
          <p:cNvSpPr/>
          <p:nvPr/>
        </p:nvSpPr>
        <p:spPr>
          <a:xfrm>
            <a:off x="3643313" y="3429000"/>
            <a:ext cx="4929187" cy="2357438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Невесомость</a:t>
            </a:r>
          </a:p>
        </p:txBody>
      </p:sp>
      <p:pic>
        <p:nvPicPr>
          <p:cNvPr id="471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913680" flipH="1">
            <a:off x="7011988" y="252413"/>
            <a:ext cx="18859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настраиваемая 9">
            <a:hlinkClick r:id="" action="ppaction://hlinkshowjump?jump=endshow" highlightClick="1"/>
          </p:cNvPr>
          <p:cNvSpPr/>
          <p:nvPr/>
        </p:nvSpPr>
        <p:spPr>
          <a:xfrm>
            <a:off x="78581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Выход</a:t>
            </a:r>
          </a:p>
        </p:txBody>
      </p:sp>
      <p:pic>
        <p:nvPicPr>
          <p:cNvPr id="47112" name="Picture 9" descr="C:\Documents and Settings\user\Рабочий стол\Новая папка (4)\Рисунок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3500438"/>
            <a:ext cx="24003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правляющая кнопка: настраиваемая 11">
            <a:hlinkClick r:id="rId2" action="ppaction://hlinksldjump" highlightClick="1"/>
          </p:cNvPr>
          <p:cNvSpPr/>
          <p:nvPr/>
        </p:nvSpPr>
        <p:spPr>
          <a:xfrm>
            <a:off x="735806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Назад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148973" y="500042"/>
            <a:ext cx="75509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Ответьте на вопрос №18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1688" y="1928813"/>
            <a:ext cx="5286375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Назовите планету тезку шоколадного батончика?</a:t>
            </a:r>
          </a:p>
        </p:txBody>
      </p:sp>
      <p:sp>
        <p:nvSpPr>
          <p:cNvPr id="19" name="Рамка 18"/>
          <p:cNvSpPr/>
          <p:nvPr/>
        </p:nvSpPr>
        <p:spPr>
          <a:xfrm>
            <a:off x="3643313" y="3429000"/>
            <a:ext cx="4929187" cy="2357438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Марс</a:t>
            </a:r>
          </a:p>
        </p:txBody>
      </p:sp>
      <p:pic>
        <p:nvPicPr>
          <p:cNvPr id="4813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913680" flipH="1">
            <a:off x="7011988" y="252413"/>
            <a:ext cx="18859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настраиваемая 9">
            <a:hlinkClick r:id="" action="ppaction://hlinkshowjump?jump=endshow" highlightClick="1"/>
          </p:cNvPr>
          <p:cNvSpPr/>
          <p:nvPr/>
        </p:nvSpPr>
        <p:spPr>
          <a:xfrm>
            <a:off x="78581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Выход</a:t>
            </a:r>
          </a:p>
        </p:txBody>
      </p:sp>
      <p:pic>
        <p:nvPicPr>
          <p:cNvPr id="48136" name="Picture 9" descr="C:\Documents and Settings\user\Рабочий стол\Новая папка (4)\Рисунок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3500438"/>
            <a:ext cx="23145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настраиваемая 10">
            <a:hlinkClick r:id="" action="ppaction://hlinkshowjump?jump=nextslide" highlightClick="1"/>
          </p:cNvPr>
          <p:cNvSpPr/>
          <p:nvPr/>
        </p:nvSpPr>
        <p:spPr>
          <a:xfrm>
            <a:off x="78581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Выход</a:t>
            </a:r>
          </a:p>
        </p:txBody>
      </p:sp>
      <p:sp>
        <p:nvSpPr>
          <p:cNvPr id="12" name="Управляющая кнопка: настраиваемая 11">
            <a:hlinkClick r:id="rId2" action="ppaction://hlinksldjump" highlightClick="1"/>
          </p:cNvPr>
          <p:cNvSpPr/>
          <p:nvPr/>
        </p:nvSpPr>
        <p:spPr>
          <a:xfrm>
            <a:off x="735806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Назад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148973" y="500042"/>
            <a:ext cx="75509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Ответьте на вопрос №19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1688" y="1928813"/>
            <a:ext cx="5286375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Сколько планет в солнечной системе?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9" name="Рамка 18"/>
          <p:cNvSpPr/>
          <p:nvPr/>
        </p:nvSpPr>
        <p:spPr>
          <a:xfrm>
            <a:off x="3643313" y="3429000"/>
            <a:ext cx="4929187" cy="2357438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4915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913680" flipH="1">
            <a:off x="7011988" y="252413"/>
            <a:ext cx="18859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9" descr="C:\Documents and Settings\user\Рабочий стол\Новая папка (4)\Рисунок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3786188"/>
            <a:ext cx="28765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правляющая кнопка: настраиваемая 11">
            <a:hlinkClick r:id="rId2" action="ppaction://hlinksldjump" highlightClick="1"/>
          </p:cNvPr>
          <p:cNvSpPr/>
          <p:nvPr/>
        </p:nvSpPr>
        <p:spPr>
          <a:xfrm>
            <a:off x="735806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Назад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148973" y="500042"/>
            <a:ext cx="75509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Ответьте на вопрос №20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1688" y="1857375"/>
            <a:ext cx="5286375" cy="13573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Какую планету называют утренней или вечерней звездой</a:t>
            </a:r>
            <a:r>
              <a:rPr lang="ru-RU" sz="2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9" name="Рамка 18"/>
          <p:cNvSpPr/>
          <p:nvPr/>
        </p:nvSpPr>
        <p:spPr>
          <a:xfrm>
            <a:off x="3643313" y="3429000"/>
            <a:ext cx="4929187" cy="2357438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Венеру</a:t>
            </a:r>
          </a:p>
        </p:txBody>
      </p:sp>
      <p:pic>
        <p:nvPicPr>
          <p:cNvPr id="5018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913680" flipH="1">
            <a:off x="7011988" y="252413"/>
            <a:ext cx="18859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настраиваемая 9">
            <a:hlinkClick r:id="" action="ppaction://hlinkshowjump?jump=endshow" highlightClick="1"/>
          </p:cNvPr>
          <p:cNvSpPr/>
          <p:nvPr/>
        </p:nvSpPr>
        <p:spPr>
          <a:xfrm>
            <a:off x="78581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Выход</a:t>
            </a:r>
          </a:p>
        </p:txBody>
      </p:sp>
      <p:pic>
        <p:nvPicPr>
          <p:cNvPr id="50184" name="Picture 9" descr="C:\Documents and Settings\user\Рабочий стол\Новая папка (4)\Рисунок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3643313"/>
            <a:ext cx="2371725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правляющая кнопка: настраиваемая 11">
            <a:hlinkClick r:id="rId2" action="ppaction://hlinksldjump" highlightClick="1"/>
          </p:cNvPr>
          <p:cNvSpPr/>
          <p:nvPr/>
        </p:nvSpPr>
        <p:spPr>
          <a:xfrm>
            <a:off x="735806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Назад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148973" y="500042"/>
            <a:ext cx="75509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Ответьте на вопрос №21</a:t>
            </a:r>
          </a:p>
        </p:txBody>
      </p:sp>
      <p:sp>
        <p:nvSpPr>
          <p:cNvPr id="19" name="Рамка 18"/>
          <p:cNvSpPr/>
          <p:nvPr/>
        </p:nvSpPr>
        <p:spPr>
          <a:xfrm>
            <a:off x="3643313" y="3429000"/>
            <a:ext cx="4929187" cy="2357438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Неопознанный летающий объект</a:t>
            </a:r>
          </a:p>
        </p:txBody>
      </p:sp>
      <p:pic>
        <p:nvPicPr>
          <p:cNvPr id="5120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913680" flipH="1">
            <a:off x="7011988" y="252413"/>
            <a:ext cx="18859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2071688" y="1928813"/>
            <a:ext cx="5286375" cy="12144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Что такое НЛО?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Управляющая кнопка: настраиваемая 12">
            <a:hlinkClick r:id="" action="ppaction://hlinkshowjump?jump=endshow" highlightClick="1"/>
          </p:cNvPr>
          <p:cNvSpPr/>
          <p:nvPr/>
        </p:nvSpPr>
        <p:spPr>
          <a:xfrm>
            <a:off x="78581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Выход</a:t>
            </a:r>
          </a:p>
        </p:txBody>
      </p:sp>
      <p:pic>
        <p:nvPicPr>
          <p:cNvPr id="5120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3571875"/>
            <a:ext cx="23812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9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правляющая кнопка: настраиваемая 11">
            <a:hlinkClick r:id="rId2" action="ppaction://hlinksldjump" highlightClick="1"/>
          </p:cNvPr>
          <p:cNvSpPr/>
          <p:nvPr/>
        </p:nvSpPr>
        <p:spPr>
          <a:xfrm>
            <a:off x="735806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Назад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500063"/>
            <a:ext cx="17240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526754" y="500042"/>
            <a:ext cx="719985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Ответьте на вопрос №2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1688" y="1785938"/>
            <a:ext cx="5286375" cy="14287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Первая женщина, покорившая космос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9" name="Рамка 18"/>
          <p:cNvSpPr/>
          <p:nvPr/>
        </p:nvSpPr>
        <p:spPr>
          <a:xfrm>
            <a:off x="3643313" y="3429000"/>
            <a:ext cx="4929187" cy="2357438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Валентина Николаевна Терешкова</a:t>
            </a:r>
          </a:p>
        </p:txBody>
      </p:sp>
      <p:sp>
        <p:nvSpPr>
          <p:cNvPr id="15" name="Управляющая кнопка: настраиваемая 14">
            <a:hlinkClick r:id="" action="ppaction://hlinkshowjump?jump=endshow" highlightClick="1"/>
          </p:cNvPr>
          <p:cNvSpPr/>
          <p:nvPr/>
        </p:nvSpPr>
        <p:spPr>
          <a:xfrm>
            <a:off x="78581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Выход</a:t>
            </a:r>
          </a:p>
        </p:txBody>
      </p:sp>
      <p:pic>
        <p:nvPicPr>
          <p:cNvPr id="6152" name="Рисунок 8" descr="Рисунок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3395663"/>
            <a:ext cx="1928812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правляющая кнопка: настраиваемая 11">
            <a:hlinkClick r:id="rId2" action="ppaction://hlinksldjump" highlightClick="1"/>
          </p:cNvPr>
          <p:cNvSpPr/>
          <p:nvPr/>
        </p:nvSpPr>
        <p:spPr>
          <a:xfrm>
            <a:off x="735806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Назад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148973" y="500042"/>
            <a:ext cx="75509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Ответьте на вопрос №22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1688" y="1928813"/>
            <a:ext cx="5286375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Как называется группа звёзд</a:t>
            </a:r>
            <a:r>
              <a:rPr lang="ru-RU" sz="2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9" name="Рамка 18"/>
          <p:cNvSpPr/>
          <p:nvPr/>
        </p:nvSpPr>
        <p:spPr>
          <a:xfrm>
            <a:off x="3643313" y="3429000"/>
            <a:ext cx="4929187" cy="2357438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Созвездие</a:t>
            </a:r>
          </a:p>
        </p:txBody>
      </p:sp>
      <p:pic>
        <p:nvPicPr>
          <p:cNvPr id="5223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913680" flipH="1">
            <a:off x="7011988" y="252413"/>
            <a:ext cx="18859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Управляющая кнопка: настраиваемая 12">
            <a:hlinkClick r:id="" action="ppaction://hlinkshowjump?jump=endshow" highlightClick="1"/>
          </p:cNvPr>
          <p:cNvSpPr/>
          <p:nvPr/>
        </p:nvSpPr>
        <p:spPr>
          <a:xfrm>
            <a:off x="78581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Выход</a:t>
            </a:r>
          </a:p>
        </p:txBody>
      </p:sp>
      <p:pic>
        <p:nvPicPr>
          <p:cNvPr id="52232" name="Picture 9" descr="C:\Documents and Settings\user\Рабочий стол\Новая папка (4)\Рисунок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3500438"/>
            <a:ext cx="2347913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правляющая кнопка: настраиваемая 11">
            <a:hlinkClick r:id="rId2" action="ppaction://hlinksldjump" highlightClick="1"/>
          </p:cNvPr>
          <p:cNvSpPr/>
          <p:nvPr/>
        </p:nvSpPr>
        <p:spPr>
          <a:xfrm>
            <a:off x="735806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Назад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148972" y="500042"/>
            <a:ext cx="755091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Ответьте на вопрос №23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1688" y="1785938"/>
            <a:ext cx="5286375" cy="14287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Как называется городок, в котором живут космонавты до и после полетов</a:t>
            </a:r>
            <a:r>
              <a:rPr lang="ru-RU" sz="2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9" name="Рамка 18"/>
          <p:cNvSpPr/>
          <p:nvPr/>
        </p:nvSpPr>
        <p:spPr>
          <a:xfrm>
            <a:off x="3643313" y="3429000"/>
            <a:ext cx="4929187" cy="2357438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Звёздный городок</a:t>
            </a:r>
          </a:p>
        </p:txBody>
      </p:sp>
      <p:pic>
        <p:nvPicPr>
          <p:cNvPr id="5325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913680" flipH="1">
            <a:off x="7011988" y="252413"/>
            <a:ext cx="18859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Управляющая кнопка: настраиваемая 12">
            <a:hlinkClick r:id="" action="ppaction://hlinkshowjump?jump=endshow" highlightClick="1"/>
          </p:cNvPr>
          <p:cNvSpPr/>
          <p:nvPr/>
        </p:nvSpPr>
        <p:spPr>
          <a:xfrm>
            <a:off x="78581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Выход</a:t>
            </a:r>
          </a:p>
        </p:txBody>
      </p:sp>
      <p:pic>
        <p:nvPicPr>
          <p:cNvPr id="53256" name="Picture 9" descr="C:\Documents and Settings\user\Рабочий стол\Новая папка (4)\Рисунок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3857625"/>
            <a:ext cx="30003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правляющая кнопка: настраиваемая 11">
            <a:hlinkClick r:id="rId2" action="ppaction://hlinksldjump" highlightClick="1"/>
          </p:cNvPr>
          <p:cNvSpPr/>
          <p:nvPr/>
        </p:nvSpPr>
        <p:spPr>
          <a:xfrm>
            <a:off x="735806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Назад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148973" y="500042"/>
            <a:ext cx="75509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Ответьте на вопрос №24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1688" y="1928813"/>
            <a:ext cx="5286375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Какая планета названа в честь Бога Войны?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9" name="Рамка 18"/>
          <p:cNvSpPr/>
          <p:nvPr/>
        </p:nvSpPr>
        <p:spPr>
          <a:xfrm>
            <a:off x="3643313" y="3429000"/>
            <a:ext cx="4929187" cy="2357438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Марс</a:t>
            </a:r>
          </a:p>
        </p:txBody>
      </p:sp>
      <p:pic>
        <p:nvPicPr>
          <p:cNvPr id="5427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913680" flipH="1">
            <a:off x="7011988" y="252413"/>
            <a:ext cx="18859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настраиваемая 9">
            <a:hlinkClick r:id="" action="ppaction://hlinkshowjump?jump=endshow" highlightClick="1"/>
          </p:cNvPr>
          <p:cNvSpPr/>
          <p:nvPr/>
        </p:nvSpPr>
        <p:spPr>
          <a:xfrm>
            <a:off x="78581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Выход</a:t>
            </a:r>
          </a:p>
        </p:txBody>
      </p:sp>
      <p:pic>
        <p:nvPicPr>
          <p:cNvPr id="54280" name="Picture 9" descr="C:\Documents and Settings\user\Рабочий стол\Новая папка (4)\Рисунок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3643313"/>
            <a:ext cx="2794000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правляющая кнопка: настраиваемая 11">
            <a:hlinkClick r:id="rId2" action="ppaction://hlinksldjump" highlightClick="1"/>
          </p:cNvPr>
          <p:cNvSpPr/>
          <p:nvPr/>
        </p:nvSpPr>
        <p:spPr>
          <a:xfrm>
            <a:off x="735806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Назад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148973" y="500042"/>
            <a:ext cx="75509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Ответьте на вопрос №25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1688" y="1928813"/>
            <a:ext cx="5286375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Кто был вторым космонавтом после Ю.А.Гагарина?</a:t>
            </a:r>
          </a:p>
        </p:txBody>
      </p:sp>
      <p:sp>
        <p:nvSpPr>
          <p:cNvPr id="19" name="Рамка 18"/>
          <p:cNvSpPr/>
          <p:nvPr/>
        </p:nvSpPr>
        <p:spPr>
          <a:xfrm>
            <a:off x="3643313" y="3429000"/>
            <a:ext cx="4929187" cy="2357438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Герман Степанович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 Титов</a:t>
            </a:r>
          </a:p>
        </p:txBody>
      </p:sp>
      <p:pic>
        <p:nvPicPr>
          <p:cNvPr id="5530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913680" flipH="1">
            <a:off x="7011988" y="252413"/>
            <a:ext cx="18859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настраиваемая 9">
            <a:hlinkClick r:id="" action="ppaction://hlinkshowjump?jump=endshow" highlightClick="1"/>
          </p:cNvPr>
          <p:cNvSpPr/>
          <p:nvPr/>
        </p:nvSpPr>
        <p:spPr>
          <a:xfrm>
            <a:off x="78581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Выход</a:t>
            </a:r>
          </a:p>
        </p:txBody>
      </p:sp>
      <p:pic>
        <p:nvPicPr>
          <p:cNvPr id="55304" name="Picture 9" descr="C:\Documents and Settings\user\Рабочий стол\Новая папка (4)\Рисунок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3143250"/>
            <a:ext cx="192881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Интернет ресурсы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285875"/>
            <a:ext cx="8229600" cy="5000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hlinkClick r:id="rId2"/>
              </a:rPr>
              <a:t>http://infoteka.intergu.ru/query/about.asp?id=40369&amp;r=832184554824517343651876</a:t>
            </a:r>
            <a:r>
              <a:rPr lang="ru-RU" sz="1100" dirty="0" smtClean="0"/>
              <a:t> - шаблон игры «Воздушный бой» - автор: </a:t>
            </a:r>
            <a:r>
              <a:rPr lang="ru-RU" sz="1100" dirty="0" err="1" smtClean="0"/>
              <a:t>Кугут</a:t>
            </a:r>
            <a:r>
              <a:rPr lang="ru-RU" sz="1100" dirty="0" smtClean="0"/>
              <a:t> Ирина Анатольевна , учитель географии МОУ СОШ №32 "</a:t>
            </a:r>
            <a:r>
              <a:rPr lang="ru-RU" sz="1100" dirty="0" err="1" smtClean="0"/>
              <a:t>Эврика-развитие</a:t>
            </a:r>
            <a:r>
              <a:rPr lang="ru-RU" sz="1100" dirty="0" smtClean="0"/>
              <a:t>" г. Волжский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hlinkClick r:id="rId3"/>
              </a:rPr>
              <a:t>http://img12.nnm.ru/imagez/gallery/8/3/3/b/0/833b0ebdfa5523f9cbc172414692a86d_full.jpg</a:t>
            </a:r>
            <a:r>
              <a:rPr lang="ru-RU" sz="1100" dirty="0" smtClean="0"/>
              <a:t>  - астроном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hlinkClick r:id="rId4"/>
              </a:rPr>
              <a:t>http://www.wiara.us/yahoo_site_admin/assets/images/wiara-ufo.294120006_std.jpg</a:t>
            </a:r>
            <a:endParaRPr lang="ru-RU" sz="1100" dirty="0" smtClean="0">
              <a:hlinkClick r:id="rId4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00" dirty="0" smtClean="0">
                <a:hlinkClick r:id="rId4"/>
              </a:rPr>
              <a:t>http://img15.nnm.ru/f/4/d/4/7/03570e9168fdd684ccc9b50fe8e.jpg</a:t>
            </a:r>
            <a:r>
              <a:rPr lang="ru-RU" sz="1100" dirty="0" smtClean="0"/>
              <a:t>, </a:t>
            </a:r>
            <a:r>
              <a:rPr lang="ru-RU" sz="1100" dirty="0" smtClean="0">
                <a:hlinkClick r:id="rId5"/>
              </a:rPr>
              <a:t>http://img11.nnm.ru/e/d/5/9/c/97b3ef92be5cd8aee6bb99dbdfa.jpg</a:t>
            </a:r>
            <a:r>
              <a:rPr lang="ru-RU" sz="1100" dirty="0" smtClean="0"/>
              <a:t> - Ю.А.Гагарин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00" dirty="0" smtClean="0">
                <a:hlinkClick r:id="rId6"/>
              </a:rPr>
              <a:t>http://www.hitlife.net.ua/pictures/435e4c91370cbc1a.jpg</a:t>
            </a:r>
            <a:r>
              <a:rPr lang="ru-RU" sz="1100" dirty="0" smtClean="0"/>
              <a:t> - Луна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hlinkClick r:id="rId7"/>
              </a:rPr>
              <a:t>http://www.plesetzk.ru/img/rocket/molniya01.jpg</a:t>
            </a:r>
            <a:r>
              <a:rPr lang="ru-RU" sz="1100" dirty="0" smtClean="0"/>
              <a:t> </a:t>
            </a:r>
            <a:r>
              <a:rPr lang="en-US" sz="1100" dirty="0" smtClean="0"/>
              <a:t> </a:t>
            </a:r>
            <a:r>
              <a:rPr lang="ru-RU" sz="1100" dirty="0" smtClean="0"/>
              <a:t> - космодром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00" dirty="0" smtClean="0">
                <a:hlinkClick r:id="rId8"/>
              </a:rPr>
              <a:t>http://dic.academic.ru/pictures/enc_tech/i_563.jpg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/>
              </a:rPr>
              <a:t> </a:t>
            </a:r>
            <a:r>
              <a:rPr lang="ru-RU" sz="1100" dirty="0" smtClean="0"/>
              <a:t> - спутник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00" dirty="0" smtClean="0">
                <a:hlinkClick r:id="rId10"/>
              </a:rPr>
              <a:t>http://kai-rtf-1979.narod.ru/ilyasov/b_8.jpg</a:t>
            </a:r>
            <a:r>
              <a:rPr lang="ru-RU" sz="1100" dirty="0" smtClean="0"/>
              <a:t> - запуск космического корабля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hlinkClick r:id="rId11"/>
              </a:rPr>
              <a:t>http://www.express-kinetika.ru/img/karta_rossii.jpg</a:t>
            </a:r>
            <a:r>
              <a:rPr lang="ru-RU" sz="1100" dirty="0" smtClean="0"/>
              <a:t> - Карта России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hlinkClick r:id="rId12"/>
              </a:rPr>
              <a:t>http://www.murrclan.ru/viewtopic.php?id=4667&amp;p=15</a:t>
            </a:r>
            <a:r>
              <a:rPr lang="ru-RU" sz="1100" dirty="0" smtClean="0"/>
              <a:t> – космонавт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hlinkClick r:id="rId13"/>
              </a:rPr>
              <a:t>http://www.rutor.org/torrent/13955/beloe-solnce-pustyni-1969-dvdrip-by-gavrila</a:t>
            </a:r>
            <a:r>
              <a:rPr lang="ru-RU" sz="1100" dirty="0" smtClean="0"/>
              <a:t> - «Белое солнце пустыни»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hlinkClick r:id="rId14"/>
              </a:rPr>
              <a:t>http://mail.megalife.com.ua/interest/41060-na-marse-lyudi-budut-zhit-v-peshherax.html</a:t>
            </a:r>
            <a:r>
              <a:rPr lang="ru-RU" sz="1100" dirty="0" smtClean="0"/>
              <a:t>, </a:t>
            </a:r>
            <a:r>
              <a:rPr lang="en-US" sz="1100" dirty="0" smtClean="0">
                <a:hlinkClick r:id="rId15"/>
              </a:rPr>
              <a:t>http://www.focus.ua/society/13676</a:t>
            </a:r>
            <a:r>
              <a:rPr lang="ru-RU" sz="1100" dirty="0" smtClean="0"/>
              <a:t>  - Марс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hlinkClick r:id="rId16"/>
              </a:rPr>
              <a:t>http://webcomclub.narod.ru/Efremov/Kosm8.html</a:t>
            </a:r>
            <a:r>
              <a:rPr lang="ru-RU" sz="1100" dirty="0" smtClean="0"/>
              <a:t> - Г.Титов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hlinkClick r:id="rId17"/>
              </a:rPr>
              <a:t>http://www.rian.ru/defense_safety/20091008/188007840.html</a:t>
            </a:r>
            <a:r>
              <a:rPr lang="ru-RU" sz="1100" dirty="0" smtClean="0"/>
              <a:t> - Звёздный городок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hlinkClick r:id="rId18"/>
              </a:rPr>
              <a:t>http://www.energia.ru/ru/history/astronauts/astro-main.html</a:t>
            </a:r>
            <a:r>
              <a:rPr lang="ru-RU" sz="1100" dirty="0" smtClean="0"/>
              <a:t>  - С.Е.Савицкая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00" u="sng" dirty="0" smtClean="0">
                <a:hlinkClick r:id="rId19"/>
              </a:rPr>
              <a:t>http://weburg.net/news/19866</a:t>
            </a:r>
            <a:r>
              <a:rPr lang="ru-RU" sz="1100" u="sng" dirty="0" smtClean="0"/>
              <a:t> - планета Земля</a:t>
            </a:r>
            <a:endParaRPr lang="ru-RU" sz="11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hlinkClick r:id="rId20"/>
              </a:rPr>
              <a:t>http://severastro.narod.ru/sla/istor/biogr/k/korolev.htm</a:t>
            </a:r>
            <a:r>
              <a:rPr lang="ru-RU" sz="1100" dirty="0" smtClean="0"/>
              <a:t> </a:t>
            </a:r>
            <a:r>
              <a:rPr lang="en-US" sz="1100" dirty="0" smtClean="0"/>
              <a:t> </a:t>
            </a:r>
            <a:r>
              <a:rPr lang="ru-RU" sz="1100" dirty="0" smtClean="0"/>
              <a:t> - С.П.Королёв </a:t>
            </a:r>
            <a:r>
              <a:rPr lang="en-US" sz="1100" dirty="0" smtClean="0">
                <a:hlinkClick r:id="rId21"/>
              </a:rPr>
              <a:t>http://ru.wikipedia.org/wiki/</a:t>
            </a:r>
            <a:r>
              <a:rPr lang="ru-RU" sz="1100" dirty="0" err="1" smtClean="0">
                <a:hlinkClick r:id="rId21"/>
              </a:rPr>
              <a:t>Солнечная_система</a:t>
            </a:r>
            <a:r>
              <a:rPr lang="ru-RU" sz="1100" dirty="0" smtClean="0"/>
              <a:t> - планеты Солнечной системы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00" dirty="0" smtClean="0"/>
              <a:t> </a:t>
            </a:r>
            <a:r>
              <a:rPr lang="en-US" sz="1100" dirty="0" smtClean="0">
                <a:hlinkClick r:id="rId22"/>
              </a:rPr>
              <a:t>http://www.shvedun.ru/fotodeepsky.htm</a:t>
            </a:r>
            <a:r>
              <a:rPr lang="ru-RU" sz="1100" dirty="0" smtClean="0"/>
              <a:t>  - созвездие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hlinkClick r:id="rId23"/>
              </a:rPr>
              <a:t>http://aksioma.narod.ru/kosmos/</a:t>
            </a:r>
            <a:r>
              <a:rPr lang="ru-RU" sz="1100" dirty="0" smtClean="0">
                <a:hlinkClick r:id="rId23"/>
              </a:rPr>
              <a:t>-</a:t>
            </a:r>
            <a:r>
              <a:rPr lang="ru-RU" sz="1100" dirty="0" smtClean="0"/>
              <a:t>  викторина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hlinkClick r:id="rId24"/>
              </a:rPr>
              <a:t>http://za-nauku.mipt.ru/hardcopies/2004/1674/rokets/f_4am9-arpdtk7eljd</a:t>
            </a:r>
            <a:r>
              <a:rPr lang="ru-RU" sz="1100" dirty="0" smtClean="0"/>
              <a:t> - ракета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hlinkClick r:id="rId25"/>
              </a:rPr>
              <a:t>http://www.redstar.ru/2001/04/12_04/kos21.jpg</a:t>
            </a:r>
            <a:r>
              <a:rPr lang="ru-RU" sz="1100" dirty="0" smtClean="0"/>
              <a:t>  - В.В.Терешкова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hlinkClick r:id="rId26"/>
              </a:rPr>
              <a:t>http://www.hiservice.ru/pics/pics73/4051_0.jpg</a:t>
            </a:r>
            <a:r>
              <a:rPr lang="ru-RU" sz="1100" dirty="0" smtClean="0"/>
              <a:t>  - астрономия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1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100" dirty="0"/>
          </a:p>
        </p:txBody>
      </p:sp>
      <p:sp>
        <p:nvSpPr>
          <p:cNvPr id="5" name="Управляющая кнопка: настраиваемая 4">
            <a:hlinkClick r:id="rId27" action="ppaction://hlinksldjump" highlightClick="1"/>
          </p:cNvPr>
          <p:cNvSpPr/>
          <p:nvPr/>
        </p:nvSpPr>
        <p:spPr>
          <a:xfrm>
            <a:off x="735806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Назад</a:t>
            </a:r>
          </a:p>
        </p:txBody>
      </p:sp>
      <p:sp>
        <p:nvSpPr>
          <p:cNvPr id="6" name="Управляющая кнопка: настраиваемая 5">
            <a:hlinkClick r:id="" action="ppaction://hlinkshowjump?jump=endshow" highlightClick="1"/>
          </p:cNvPr>
          <p:cNvSpPr/>
          <p:nvPr/>
        </p:nvSpPr>
        <p:spPr>
          <a:xfrm>
            <a:off x="78581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Выход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85750" y="214313"/>
            <a:ext cx="8643938" cy="6357937"/>
          </a:xfrm>
          <a:prstGeom prst="roundRect">
            <a:avLst/>
          </a:prstGeom>
          <a:blipFill>
            <a:blip r:embed="rId2">
              <a:lum bright="40000" contrast="-40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00034" y="500042"/>
            <a:ext cx="471490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Молодцы!</a:t>
            </a:r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8072438" y="6572250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Выход</a:t>
            </a:r>
          </a:p>
        </p:txBody>
      </p:sp>
      <p:pic>
        <p:nvPicPr>
          <p:cNvPr id="57349" name="Рисунок 8" descr="3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2428875"/>
            <a:ext cx="32861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Рисунок 9" descr="2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2143125"/>
            <a:ext cx="1071563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правляющая кнопка: настраиваемая 11">
            <a:hlinkClick r:id="rId2" action="ppaction://hlinksldjump" highlightClick="1"/>
          </p:cNvPr>
          <p:cNvSpPr/>
          <p:nvPr/>
        </p:nvSpPr>
        <p:spPr>
          <a:xfrm>
            <a:off x="735806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Назад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500063"/>
            <a:ext cx="17240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526754" y="500042"/>
            <a:ext cx="719985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Ответьте на вопрос №3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1688" y="1857375"/>
            <a:ext cx="5286375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Плановый полет первого человека в космосе Юрия Гагарина продолжался</a:t>
            </a:r>
            <a:r>
              <a:rPr lang="ru-RU" sz="2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9" name="Рамка 18"/>
          <p:cNvSpPr/>
          <p:nvPr/>
        </p:nvSpPr>
        <p:spPr>
          <a:xfrm>
            <a:off x="3643313" y="3429000"/>
            <a:ext cx="4929187" cy="2357438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108 минут </a:t>
            </a:r>
          </a:p>
        </p:txBody>
      </p:sp>
      <p:sp>
        <p:nvSpPr>
          <p:cNvPr id="10" name="Управляющая кнопка: настраиваемая 9">
            <a:hlinkClick r:id="" action="ppaction://hlinkshowjump?jump=endshow" highlightClick="1"/>
          </p:cNvPr>
          <p:cNvSpPr/>
          <p:nvPr/>
        </p:nvSpPr>
        <p:spPr>
          <a:xfrm>
            <a:off x="78581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Выход</a:t>
            </a:r>
          </a:p>
        </p:txBody>
      </p:sp>
      <p:pic>
        <p:nvPicPr>
          <p:cNvPr id="7176" name="Рисунок 8" descr="Рисунок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4071938"/>
            <a:ext cx="24098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правляющая кнопка: настраиваемая 11">
            <a:hlinkClick r:id="rId2" action="ppaction://hlinksldjump" highlightClick="1"/>
          </p:cNvPr>
          <p:cNvSpPr/>
          <p:nvPr/>
        </p:nvSpPr>
        <p:spPr>
          <a:xfrm>
            <a:off x="735806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Назад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500063"/>
            <a:ext cx="17240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526755" y="500042"/>
            <a:ext cx="719985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Ответьте на вопрос №4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1688" y="1928813"/>
            <a:ext cx="5286375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Космический корабль Юрия Гагарина назывался?</a:t>
            </a:r>
          </a:p>
        </p:txBody>
      </p:sp>
      <p:sp>
        <p:nvSpPr>
          <p:cNvPr id="19" name="Рамка 18"/>
          <p:cNvSpPr/>
          <p:nvPr/>
        </p:nvSpPr>
        <p:spPr>
          <a:xfrm>
            <a:off x="3643313" y="3429000"/>
            <a:ext cx="4929187" cy="2357438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«Восток»</a:t>
            </a:r>
          </a:p>
        </p:txBody>
      </p:sp>
      <p:sp>
        <p:nvSpPr>
          <p:cNvPr id="10" name="Управляющая кнопка: настраиваемая 9">
            <a:hlinkClick r:id="" action="ppaction://hlinkshowjump?jump=endshow" highlightClick="1"/>
          </p:cNvPr>
          <p:cNvSpPr/>
          <p:nvPr/>
        </p:nvSpPr>
        <p:spPr>
          <a:xfrm>
            <a:off x="78581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Выход</a:t>
            </a:r>
          </a:p>
        </p:txBody>
      </p:sp>
      <p:pic>
        <p:nvPicPr>
          <p:cNvPr id="8200" name="Picture 9" descr="C:\Documents and Settings\user\Рабочий стол\Новая папка (4)\Рисунок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3571875"/>
            <a:ext cx="24003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правляющая кнопка: настраиваемая 11">
            <a:hlinkClick r:id="rId2" action="ppaction://hlinksldjump" highlightClick="1"/>
          </p:cNvPr>
          <p:cNvSpPr/>
          <p:nvPr/>
        </p:nvSpPr>
        <p:spPr>
          <a:xfrm>
            <a:off x="735806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Назад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500063"/>
            <a:ext cx="17240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526754" y="500042"/>
            <a:ext cx="719985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Ответьте на вопрос №5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1688" y="1785938"/>
            <a:ext cx="5286375" cy="14287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Что означает «космос» по-гречески?</a:t>
            </a:r>
          </a:p>
        </p:txBody>
      </p:sp>
      <p:sp>
        <p:nvSpPr>
          <p:cNvPr id="19" name="Рамка 18"/>
          <p:cNvSpPr/>
          <p:nvPr/>
        </p:nvSpPr>
        <p:spPr>
          <a:xfrm>
            <a:off x="3643313" y="3429000"/>
            <a:ext cx="4929187" cy="2357438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Вселенная, порядок</a:t>
            </a:r>
          </a:p>
        </p:txBody>
      </p:sp>
      <p:sp>
        <p:nvSpPr>
          <p:cNvPr id="9" name="Управляющая кнопка: настраиваемая 8">
            <a:hlinkClick r:id="" action="ppaction://hlinkshowjump?jump=endshow" highlightClick="1"/>
          </p:cNvPr>
          <p:cNvSpPr/>
          <p:nvPr/>
        </p:nvSpPr>
        <p:spPr>
          <a:xfrm>
            <a:off x="78581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Выход</a:t>
            </a:r>
          </a:p>
        </p:txBody>
      </p:sp>
      <p:pic>
        <p:nvPicPr>
          <p:cNvPr id="9224" name="Picture 9" descr="C:\Documents and Settings\user\Рабочий стол\Новая папка (4)\Рисунок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3643313"/>
            <a:ext cx="278606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правляющая кнопка: настраиваемая 11">
            <a:hlinkClick r:id="rId2" action="ppaction://hlinksldjump" highlightClick="1"/>
          </p:cNvPr>
          <p:cNvSpPr/>
          <p:nvPr/>
        </p:nvSpPr>
        <p:spPr>
          <a:xfrm>
            <a:off x="735806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Назад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500063"/>
            <a:ext cx="17240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526754" y="500042"/>
            <a:ext cx="719985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Ответьте на вопрос №6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1688" y="1928813"/>
            <a:ext cx="5286375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Какая планета солнечной системы является самой большой?</a:t>
            </a:r>
          </a:p>
        </p:txBody>
      </p:sp>
      <p:sp>
        <p:nvSpPr>
          <p:cNvPr id="19" name="Рамка 18"/>
          <p:cNvSpPr/>
          <p:nvPr/>
        </p:nvSpPr>
        <p:spPr>
          <a:xfrm>
            <a:off x="3643313" y="3429000"/>
            <a:ext cx="4929187" cy="2357438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Юпитер</a:t>
            </a:r>
          </a:p>
        </p:txBody>
      </p:sp>
      <p:sp>
        <p:nvSpPr>
          <p:cNvPr id="9" name="Управляющая кнопка: настраиваемая 8">
            <a:hlinkClick r:id="" action="ppaction://hlinkshowjump?jump=endshow" highlightClick="1"/>
          </p:cNvPr>
          <p:cNvSpPr/>
          <p:nvPr/>
        </p:nvSpPr>
        <p:spPr>
          <a:xfrm>
            <a:off x="785813" y="6357938"/>
            <a:ext cx="1071562" cy="28575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Выход</a:t>
            </a:r>
          </a:p>
        </p:txBody>
      </p:sp>
      <p:pic>
        <p:nvPicPr>
          <p:cNvPr id="10248" name="Picture 9" descr="C:\Documents and Settings\user\Рабочий стол\Новая папка (4)\Рисунок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3500438"/>
            <a:ext cx="23622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1325</Words>
  <Application>Microsoft Office PowerPoint</Application>
  <PresentationFormat>Экран (4:3)</PresentationFormat>
  <Paragraphs>354</Paragraphs>
  <Slides>55</Slides>
  <Notes>0</Notes>
  <HiddenSlides>51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Тема Office</vt:lpstr>
      <vt:lpstr>Слайд 1</vt:lpstr>
      <vt:lpstr>Слайд 2</vt:lpstr>
      <vt:lpstr>Игровое поле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Интернет ресурсы</vt:lpstr>
      <vt:lpstr>Слайд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IrIsHkA</dc:creator>
  <cp:lastModifiedBy>User</cp:lastModifiedBy>
  <cp:revision>114</cp:revision>
  <dcterms:created xsi:type="dcterms:W3CDTF">2010-01-25T12:51:25Z</dcterms:created>
  <dcterms:modified xsi:type="dcterms:W3CDTF">2015-04-22T18:56:36Z</dcterms:modified>
</cp:coreProperties>
</file>