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8" r:id="rId6"/>
    <p:sldId id="267" r:id="rId7"/>
    <p:sldId id="266" r:id="rId8"/>
    <p:sldId id="264" r:id="rId9"/>
    <p:sldId id="257" r:id="rId10"/>
    <p:sldId id="270" r:id="rId11"/>
    <p:sldId id="269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66B8B-E1EF-470F-BC4E-8B82918CE8D1}" type="datetimeFigureOut">
              <a:rPr lang="ru-RU" smtClean="0"/>
              <a:pPr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64726-0ADE-4670-B47C-404503C36A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ednal.ru/neobiasnimoe-vokrug-nas/nlo-i-pohishhenie-lyudey" TargetMode="External"/><Relationship Id="rId7" Type="http://schemas.openxmlformats.org/officeDocument/2006/relationships/hyperlink" Target="https://ru.wikipedia.org/wiki/%D0%9D%D0%B5%D0%BE%D0%BF%D0%BE%D0%B7%D0%BD%D0%B0%D0%BD%D0%BD%D1%8B%D0%B9_%D0%BB%D0%B5%D1%82%D0%B0%D1%8E%D1%89%D0%B8%D0%B9_%D0%BE%D0%B1%D1%8A%D0%B5%D0%BA%D1%82" TargetMode="External"/><Relationship Id="rId2" Type="http://schemas.openxmlformats.org/officeDocument/2006/relationships/hyperlink" Target="http://spaceleaks.ru/2013/07/16/dostovernyie-kontaktyi-s-inoplanetyanam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001facts.info/interesnye-fakty-o-nlo/" TargetMode="External"/><Relationship Id="rId5" Type="http://schemas.openxmlformats.org/officeDocument/2006/relationships/hyperlink" Target="http://xn----itbakdewdc2aggj5k.xn--p1ai/nauka/55-kosmos/106-interesnye-fakty-o-nlo-kosmos" TargetMode="External"/><Relationship Id="rId4" Type="http://schemas.openxmlformats.org/officeDocument/2006/relationships/hyperlink" Target="http://ufo-aliens.ru/abductions_post.php?id=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1" name="Picture 13" descr="Неопознанный летающий объект НЛО, UFO + Карта последних 10 НЛО над Украиной - Интересные факты - Вороти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27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214421"/>
            <a:ext cx="7215238" cy="2000265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  <a:t>Таинственный 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  <a:t>космос</a:t>
            </a:r>
            <a:b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</a:b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  <a:t>Секретные 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  <a:t>истории НЛО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ssuanTitulStrDst" pitchFamily="18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6143644"/>
            <a:ext cx="4343408" cy="566726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Тумашева</a:t>
            </a:r>
            <a:r>
              <a:rPr lang="ru-RU" dirty="0" smtClean="0">
                <a:solidFill>
                  <a:schemeClr val="bg1"/>
                </a:solidFill>
              </a:rPr>
              <a:t> Мария 11Б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297" name="Picture 9" descr="C:\Documents and Settings\PC-10\Мои документы\11 Б\Тумашева\princess-bubblegum-adventure-time-space-outfit_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3500438"/>
            <a:ext cx="2667525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xn----itbakdewdc2aggj5k.xn--p1ai/images/1/1287147174_nlo_v_istori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3071834" cy="371477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4429132"/>
            <a:ext cx="3071834" cy="23083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Картина К. </a:t>
            </a:r>
            <a:r>
              <a:rPr lang="ru-RU" dirty="0" err="1" smtClean="0">
                <a:solidFill>
                  <a:schemeClr val="bg1"/>
                </a:solidFill>
              </a:rPr>
              <a:t>Кривелли</a:t>
            </a:r>
            <a:r>
              <a:rPr lang="ru-RU" dirty="0" smtClean="0">
                <a:solidFill>
                  <a:schemeClr val="bg1"/>
                </a:solidFill>
              </a:rPr>
              <a:t> «</a:t>
            </a:r>
            <a:r>
              <a:rPr lang="ru-RU" dirty="0" err="1" smtClean="0">
                <a:solidFill>
                  <a:schemeClr val="bg1"/>
                </a:solidFill>
              </a:rPr>
              <a:t>The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Announciation</a:t>
            </a:r>
            <a:r>
              <a:rPr lang="ru-RU" dirty="0" smtClean="0">
                <a:solidFill>
                  <a:schemeClr val="bg1"/>
                </a:solidFill>
              </a:rPr>
              <a:t>». На голову Марии опускается луч из </a:t>
            </a:r>
            <a:r>
              <a:rPr lang="ru-RU" dirty="0" err="1" smtClean="0">
                <a:solidFill>
                  <a:schemeClr val="bg1"/>
                </a:solidFill>
              </a:rPr>
              <a:t>дискообразного</a:t>
            </a:r>
            <a:r>
              <a:rPr lang="ru-RU" dirty="0" smtClean="0">
                <a:solidFill>
                  <a:schemeClr val="bg1"/>
                </a:solidFill>
              </a:rPr>
              <a:t> объекта. Картина находится в Лондоне, в Национальной Галерее.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500960" y="4142586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8" name="Picture 4" descr="http://xn----itbakdewdc2aggj5k.xn--p1ai/images/1/1287147153_nlo_v_istorii-1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42852"/>
            <a:ext cx="4429156" cy="260032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500430" y="3214686"/>
            <a:ext cx="4429156" cy="64633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НЛО на древней японской гравюре.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 flipH="1" flipV="1">
            <a:off x="5537207" y="2963859"/>
            <a:ext cx="35719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0" name="Picture 6" descr="http://xn----itbakdewdc2aggj5k.xn--p1ai/images/1/1287147233_nlo_v_istorii-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4429132"/>
            <a:ext cx="3071834" cy="22860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643702" y="5500702"/>
            <a:ext cx="2286016" cy="120032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 err="1" smtClean="0">
                <a:solidFill>
                  <a:schemeClr val="bg1"/>
                </a:solidFill>
              </a:rPr>
              <a:t>Робозерское</a:t>
            </a:r>
            <a:r>
              <a:rPr lang="ru-RU" dirty="0" smtClean="0">
                <a:solidFill>
                  <a:schemeClr val="bg1"/>
                </a:solidFill>
              </a:rPr>
              <a:t> диво». 1663 г.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>
            <a:off x="6786578" y="5072074"/>
            <a:ext cx="571504" cy="14287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71480"/>
            <a:ext cx="8388000" cy="2412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000" b="1" dirty="0" smtClean="0">
                <a:ln/>
                <a:solidFill>
                  <a:schemeClr val="accent3"/>
                </a:solidFill>
              </a:rPr>
              <a:t>Спасибо за внимание</a:t>
            </a:r>
            <a:endParaRPr lang="ru-RU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Picture 1" descr="C:\Documents and Settings\PC-10\Мои документы\11 Б\Тумашева\A_kiss_from_princess_bubblegum_by_sircinnamon-d4pnkc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15566"/>
            <a:ext cx="3714776" cy="404243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Овальная выноска 6"/>
          <p:cNvSpPr/>
          <p:nvPr/>
        </p:nvSpPr>
        <p:spPr>
          <a:xfrm>
            <a:off x="2571736" y="0"/>
            <a:ext cx="5929354" cy="3786214"/>
          </a:xfrm>
          <a:prstGeom prst="wedgeEllipseCallou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dirty="0" smtClean="0">
                <a:hlinkClick r:id="rId2"/>
              </a:rPr>
              <a:t>http://spaceleaks.ru/2013/07/16/dostovernyie-kontaktyi-s-inoplanetyanami/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3"/>
              </a:rPr>
              <a:t>http://mednal.ru/neobiasnimoe-vokrug-nas/nlo-i-pohishhenie-lyudey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4"/>
              </a:rPr>
              <a:t>http://ufo-aliens.ru/abductions_post.php?id=8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5"/>
              </a:rPr>
              <a:t>http://xn----itbakdewdc2aggj5k.xn--p1ai/nauka/55-kosmos/106-interesnye-fakty-o-nlo-kosmos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6"/>
              </a:rPr>
              <a:t>http://1001facts.info/interesnye-fakty-o-nlo/</a:t>
            </a:r>
            <a:endParaRPr lang="ru-RU" sz="1600" dirty="0" smtClean="0"/>
          </a:p>
          <a:p>
            <a:pPr>
              <a:buNone/>
            </a:pPr>
            <a:r>
              <a:rPr lang="en-US" sz="1600" dirty="0" smtClean="0">
                <a:hlinkClick r:id="rId7"/>
              </a:rPr>
              <a:t>https://ru.wikipedia.org/wiki/%D0%9D%D0%B5%D0%BE%D0%BF%D0%BE%D0%B7%D0%BD%D0%B0%D0%BD%D0%BD%D1%8B%D0%B9_%D0%BB%D0%B5%D1%82%D0%B0%D1%8E%D1%89%D0%B8%D0%B9_%D0%BE%D0%B1%D1%8A%D0%B5%D0%BA%D1%82</a:t>
            </a:r>
            <a:endParaRPr lang="ru-RU" sz="1600" dirty="0" smtClean="0"/>
          </a:p>
          <a:p>
            <a:pPr>
              <a:buNone/>
            </a:pPr>
            <a:endParaRPr lang="ru-RU" sz="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ssuanTitulStrDst" pitchFamily="18" charset="-52"/>
              </a:rPr>
              <a:t>Что такое НЛО?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114668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Неопознанный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лета́ющий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объе́кт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 (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НЛО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) </a:t>
            </a:r>
            <a:r>
              <a:rPr lang="ru-RU" dirty="0" smtClean="0">
                <a:solidFill>
                  <a:schemeClr val="bg1"/>
                </a:solidFill>
                <a:latin typeface="a_RewinderDemi" pitchFamily="82" charset="-52"/>
              </a:rPr>
              <a:t>— наблюдаемый объект, напоминающий летательный аппарат, принадлежность которого не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опознана земными </a:t>
            </a:r>
            <a:r>
              <a:rPr lang="ru-RU" dirty="0" smtClean="0">
                <a:solidFill>
                  <a:schemeClr val="bg1"/>
                </a:solidFill>
                <a:latin typeface="a_RewinderDemi" pitchFamily="82" charset="-52"/>
              </a:rPr>
              <a:t>наблюдателями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66" name="Picture 2" descr="Подборка артов - Принцесса Бубльгум (Princess Bubblegum) 1 &quot; Adventure Time - Время Приключений с Финном и Джейк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786058"/>
            <a:ext cx="2790825" cy="440055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 rot="20272525" flipH="1">
            <a:off x="3565921" y="1622887"/>
            <a:ext cx="3500462" cy="2928958"/>
          </a:xfrm>
          <a:prstGeom prst="cloud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 descr="Цитатник форума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32815">
            <a:off x="3977448" y="2244277"/>
            <a:ext cx="2658301" cy="1349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543956" cy="2653034"/>
          </a:xfr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Существует много вариантов их происхождения.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Одни ученые говорят, что они прилетели из других галактик, а верующие считают, что НЛО происки дьявола.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RewinderDemi" pitchFamily="82" charset="-52"/>
            </a:endParaRPr>
          </a:p>
        </p:txBody>
      </p:sp>
      <p:pic>
        <p:nvPicPr>
          <p:cNvPr id="10241" name="Picture 1" descr="C:\Documents and Settings\PC-10\Мои документы\11 Б\Тумашева\princess_bonnibel_bubblegum_wallpaper-by_natsumifu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4306" y="3143248"/>
            <a:ext cx="3882684" cy="3714752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3786182" y="3214686"/>
            <a:ext cx="3643338" cy="1500198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_RewinderDemi" pitchFamily="82" charset="-52"/>
              </a:rPr>
              <a:t>Откуда ОНИ взялись?</a:t>
            </a:r>
            <a:endParaRPr lang="ru-RU" dirty="0">
              <a:solidFill>
                <a:sysClr val="windowText" lastClr="000000"/>
              </a:solidFill>
              <a:latin typeface="a_RewinderDemi" pitchFamily="82" charset="-5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Истории встреч с НЛО</a:t>
            </a: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    Первый общеизвестный факт обнаружения НЛО произошел в космосе на борту корабля «Джемини-4». Астронавт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Джеймс 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Макдивитт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RewinderDemi" pitchFamily="82" charset="-52"/>
              </a:rPr>
              <a:t>   увидел в нескольких километрах от корабля непонятный объект. Он сообщил о находке по рации и сфотографировал объект. Вскоре неизвестный объект исчез, а после проявки пленки астронавт так и не смог найти снимки НЛО.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RewinderDemi" pitchFamily="82" charset="-52"/>
            </a:endParaRPr>
          </a:p>
        </p:txBody>
      </p:sp>
      <p:pic>
        <p:nvPicPr>
          <p:cNvPr id="9218" name="Picture 2" descr="http://ufo-zone.ru/templates/ufo/pic/interest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500174"/>
            <a:ext cx="2809875" cy="142875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sp>
        <p:nvSpPr>
          <p:cNvPr id="9220" name="AutoShape 4" descr="JamesMcDivit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JamesMcDivit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JamesMcDivit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6" name="AutoShape 10" descr="https://upload.wikimedia.org/wikipedia/commons/thumb/a/af/JamesMcDivitt.jpg/220px-JamesMcDivit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8" name="AutoShape 12" descr="https://upload.wikimedia.org/wikipedia/commons/thumb/a/af/JamesMcDivitt.jpg/220px-JamesMcDivit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220px-JamesMcDivit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143248"/>
            <a:ext cx="2714644" cy="321471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cxnSp>
        <p:nvCxnSpPr>
          <p:cNvPr id="14" name="Скругленная соединительная линия 13"/>
          <p:cNvCxnSpPr/>
          <p:nvPr/>
        </p:nvCxnSpPr>
        <p:spPr>
          <a:xfrm>
            <a:off x="3286116" y="2928934"/>
            <a:ext cx="2000264" cy="785818"/>
          </a:xfrm>
          <a:prstGeom prst="curved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Случай в каскадных горах</a:t>
            </a: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solidFill>
                  <a:schemeClr val="bg1"/>
                </a:solidFill>
                <a:latin typeface="a_RewinderDemi" pitchFamily="82" charset="-52"/>
              </a:rPr>
              <a:t>один из самых известных случаев, привлекших внимание общественности к существованию неопознанных летающих объектов. Это случай наблюдения в 1947 г. над Каскадными горами (штат Вашингтон) «летающих тарелок» Кеннетом Арнольдом Подтверждения он не получил, однако существует как городская легенда.</a:t>
            </a:r>
            <a:endParaRPr lang="ru-RU" sz="2400" dirty="0">
              <a:solidFill>
                <a:schemeClr val="bg1"/>
              </a:solidFill>
              <a:latin typeface="a_RewinderDemi" pitchFamily="82" charset="-52"/>
            </a:endParaRPr>
          </a:p>
        </p:txBody>
      </p:sp>
      <p:pic>
        <p:nvPicPr>
          <p:cNvPr id="25602" name="Picture 2" descr="http://epizodsspace.no-ip.org/reyt-all/20/41-50/n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000504"/>
            <a:ext cx="3071834" cy="2751148"/>
          </a:xfrm>
          <a:prstGeom prst="rect">
            <a:avLst/>
          </a:prstGeom>
          <a:noFill/>
          <a:ln w="19050"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5604" name="Picture 4" descr="http://img-fotki.yandex.ru/get/4702/coronel3.b/0_570c7_a66ff1bf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14818"/>
            <a:ext cx="5000660" cy="2433301"/>
          </a:xfrm>
          <a:prstGeom prst="rect">
            <a:avLst/>
          </a:prstGeom>
          <a:noFill/>
          <a:ln w="12700"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Контакты с НЛО В </a:t>
            </a:r>
            <a:r>
              <a:rPr lang="ru-RU" dirty="0" err="1" smtClean="0">
                <a:solidFill>
                  <a:schemeClr val="bg1"/>
                </a:solidFill>
                <a:latin typeface="a_AssuanTitulStrDst" pitchFamily="18" charset="-52"/>
              </a:rPr>
              <a:t>чехии</a:t>
            </a: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a_RewinderDemi" pitchFamily="82" charset="-52"/>
              </a:rPr>
              <a:t>  </a:t>
            </a:r>
            <a:r>
              <a:rPr lang="ru-RU" sz="2400" dirty="0" smtClean="0">
                <a:solidFill>
                  <a:schemeClr val="bg1"/>
                </a:solidFill>
                <a:latin typeface="a_RewinderDemi" pitchFamily="82" charset="-52"/>
              </a:rPr>
              <a:t>В 2010 году в Чехии зарегистрировано 9 “достоверных контактов граждан” с инопланетянами. Они уверены, что избранные будут до конца своей жизни находиться под незримой опекой внеземных цивилизаций, которые должны каким-то образом продолжить контакты с ними.</a:t>
            </a:r>
            <a:endParaRPr lang="ru-RU" sz="2400" dirty="0">
              <a:solidFill>
                <a:schemeClr val="bg1"/>
              </a:solidFill>
              <a:latin typeface="a_RewinderDemi" pitchFamily="82" charset="-52"/>
            </a:endParaRPr>
          </a:p>
        </p:txBody>
      </p:sp>
      <p:pic>
        <p:nvPicPr>
          <p:cNvPr id="8194" name="Picture 2" descr="http://spaceleaks.ru/wp-content/uploads/2013/07/s33753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14818"/>
            <a:ext cx="2324100" cy="234315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8196" name="Picture 4" descr="http://mednal.ru/wp-content/uploads/2012/09/31-300x2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214818"/>
            <a:ext cx="2857500" cy="2357454"/>
          </a:xfrm>
          <a:prstGeom prst="rect">
            <a:avLst/>
          </a:prstGeom>
          <a:noFill/>
        </p:spPr>
      </p:pic>
      <p:pic>
        <p:nvPicPr>
          <p:cNvPr id="8198" name="Picture 6" descr="http://paranormal-news.ru/_nw/66/338384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214818"/>
            <a:ext cx="1857387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Но…</a:t>
            </a: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58204" cy="2471742"/>
          </a:xfr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a_RewinderDemi" pitchFamily="82" charset="-52"/>
              </a:rPr>
              <a:t>    </a:t>
            </a:r>
            <a:r>
              <a:rPr lang="ru-RU" sz="2400" dirty="0" smtClean="0">
                <a:solidFill>
                  <a:schemeClr val="bg1"/>
                </a:solidFill>
                <a:latin typeface="a_RewinderDemi" pitchFamily="82" charset="-52"/>
              </a:rPr>
              <a:t>Путем анализа и сопоставления сведений, полученных от более чем 1000 очевидцев появления в Чехии неопознанных летающих объектов, ученые констатировали, что лишь в 70 случаях речь “на самом деле” могла идти о НЛО. Остальные факты были отнесены ими к разряду атмосферных явлений.</a:t>
            </a:r>
            <a:endParaRPr lang="ru-RU" sz="2400" dirty="0">
              <a:solidFill>
                <a:schemeClr val="bg1"/>
              </a:solidFill>
              <a:latin typeface="a_RewinderDemi" pitchFamily="82" charset="-52"/>
            </a:endParaRPr>
          </a:p>
        </p:txBody>
      </p:sp>
      <p:pic>
        <p:nvPicPr>
          <p:cNvPr id="7170" name="Picture 2" descr="http://35photo.ru/photos_series/513/5130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14818"/>
            <a:ext cx="6643734" cy="2368017"/>
          </a:xfrm>
          <a:prstGeom prst="rect">
            <a:avLst/>
          </a:prstGeom>
          <a:noFill/>
          <a:ln w="38100">
            <a:solidFill>
              <a:schemeClr val="accent2">
                <a:lumMod val="20000"/>
                <a:lumOff val="80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Что будет если вас похитят?</a:t>
            </a: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a_RewinderDemi" pitchFamily="82" charset="-52"/>
              </a:rPr>
              <a:t>   Почти все похищенные либо ничего не помнят о произошедшем, либо запоминают лишь отдельные детали. Полная картина восстанавливается только под гипнозом, да и то, бывает, что не полностью. Секрет тут кроется, по-видимому, в стирании памяти. </a:t>
            </a:r>
          </a:p>
          <a:p>
            <a:endParaRPr lang="ru-RU" dirty="0"/>
          </a:p>
        </p:txBody>
      </p:sp>
      <p:pic>
        <p:nvPicPr>
          <p:cNvPr id="5122" name="Picture 2" descr="http://paranormal-news.ru/books/menu/alien-abduc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88743">
            <a:off x="2138953" y="4485377"/>
            <a:ext cx="1695674" cy="222215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124" name="Picture 4" descr="http://sekretmira.moy.su/_bl/10/032819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4430">
            <a:off x="3714744" y="4500570"/>
            <a:ext cx="4143404" cy="208639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_AssuanTitulStrDst" pitchFamily="18" charset="-52"/>
              </a:rPr>
              <a:t>Нло</a:t>
            </a:r>
            <a: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  <a:t> в искусстве</a:t>
            </a:r>
            <a:br>
              <a:rPr lang="ru-RU" dirty="0" smtClean="0">
                <a:solidFill>
                  <a:schemeClr val="bg1"/>
                </a:solidFill>
                <a:latin typeface="a_AssuanTitulStrDst" pitchFamily="18" charset="-52"/>
              </a:rPr>
            </a:br>
            <a:endParaRPr lang="ru-RU" dirty="0">
              <a:solidFill>
                <a:schemeClr val="bg1"/>
              </a:solidFill>
              <a:latin typeface="a_AssuanTitulStrDst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xn----itbakdewdc2aggj5k.xn--p1ai/images/1/1287146610_nlo_v_istori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2066925" cy="292417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4929198"/>
            <a:ext cx="2071702" cy="1754326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Австралия. Вероятно, изображены инопланетяне. XII - IV век до н.э.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1072332" y="4499776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://xn----itbakdewdc2aggj5k.xn--p1ai/images/1/1287146766_nlo_v_istor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214422"/>
            <a:ext cx="3643337" cy="292895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11" name="Прямая со стрелкой 10"/>
          <p:cNvCxnSpPr/>
          <p:nvPr/>
        </p:nvCxnSpPr>
        <p:spPr>
          <a:xfrm rot="5400000" flipH="1" flipV="1">
            <a:off x="4072728" y="4499776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500298" y="4929199"/>
            <a:ext cx="3643338" cy="1754326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Картина "</a:t>
            </a:r>
            <a:r>
              <a:rPr lang="ru-RU" dirty="0" err="1" smtClean="0">
                <a:solidFill>
                  <a:schemeClr val="bg1"/>
                </a:solidFill>
              </a:rPr>
              <a:t>La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Tebaide</a:t>
            </a:r>
            <a:r>
              <a:rPr lang="ru-RU" dirty="0" smtClean="0">
                <a:solidFill>
                  <a:schemeClr val="bg1"/>
                </a:solidFill>
              </a:rPr>
              <a:t>" автор </a:t>
            </a:r>
            <a:r>
              <a:rPr lang="ru-RU" dirty="0" err="1" smtClean="0">
                <a:solidFill>
                  <a:schemeClr val="bg1"/>
                </a:solidFill>
              </a:rPr>
              <a:t>Паоло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Учелло</a:t>
            </a:r>
            <a:r>
              <a:rPr lang="ru-RU" dirty="0" smtClean="0">
                <a:solidFill>
                  <a:schemeClr val="bg1"/>
                </a:solidFill>
              </a:rPr>
              <a:t>. Картина находится во Флоренции в Академии Художеств. При увеличении рядом с Иисусом можно увидеть НЛО в виде диска.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8" name="Picture 6" descr="http://xn----itbakdewdc2aggj5k.xn--p1ai/images/1/1287147154_nlo_v_istorii-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1" y="1214422"/>
            <a:ext cx="2236659" cy="292895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286512" y="4929198"/>
            <a:ext cx="2214578" cy="175432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 картине "</a:t>
            </a:r>
            <a:r>
              <a:rPr lang="ru-RU" dirty="0" err="1" smtClean="0">
                <a:solidFill>
                  <a:schemeClr val="bg1"/>
                </a:solidFill>
              </a:rPr>
              <a:t>The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Baptism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of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Christ</a:t>
            </a:r>
            <a:r>
              <a:rPr lang="ru-RU" dirty="0" smtClean="0">
                <a:solidFill>
                  <a:schemeClr val="bg1"/>
                </a:solidFill>
              </a:rPr>
              <a:t>" изображен объект формы диска, который освещает лучом света Иисуса.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7144562" y="4571214"/>
            <a:ext cx="42862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379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Таинственный космос Секретные истории НЛО</vt:lpstr>
      <vt:lpstr>Что такое НЛО?</vt:lpstr>
      <vt:lpstr> </vt:lpstr>
      <vt:lpstr>Истории встреч с НЛО</vt:lpstr>
      <vt:lpstr>Случай в каскадных горах</vt:lpstr>
      <vt:lpstr>Контакты с НЛО В чехии</vt:lpstr>
      <vt:lpstr>Но…</vt:lpstr>
      <vt:lpstr>Что будет если вас похитят?</vt:lpstr>
      <vt:lpstr>Нло в искусстве </vt:lpstr>
      <vt:lpstr>Слайд 10</vt:lpstr>
      <vt:lpstr>Спасибо за внимание</vt:lpstr>
      <vt:lpstr>Ссылки</vt:lpstr>
    </vt:vector>
  </TitlesOfParts>
  <Company>178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Таинственный космос Название: …</dc:title>
  <dc:creator>PC-10</dc:creator>
  <cp:lastModifiedBy>x1</cp:lastModifiedBy>
  <cp:revision>14</cp:revision>
  <dcterms:created xsi:type="dcterms:W3CDTF">2015-04-14T06:23:30Z</dcterms:created>
  <dcterms:modified xsi:type="dcterms:W3CDTF">2015-04-29T16:20:50Z</dcterms:modified>
</cp:coreProperties>
</file>