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2095-7FB7-4F1B-8E10-86CFDD26888E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9CC2-D4FA-4A74-9B9D-4C3F450B2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1CE5-9A35-4642-86B7-0DD032570F01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D14E-8D0E-4561-8C12-119777A0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F111-66C6-4B12-A7F0-C0DFD087E2C7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CA8D-54B8-4CDE-94C9-78BE90E73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24B7-51D2-4239-8E44-5506A6C181FA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60E0-47D9-4881-8C7D-D1044F581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7E16-A56F-4C77-90E5-23F52C80041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3F39-13B5-4446-B717-6B464F34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8CEC-93BA-4D8F-90F6-A61C833BE56B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4739-111F-4C06-8640-C6F9D610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1C54-A90F-4D86-B60F-7798F001E2E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0530-8823-4827-B532-0FE974163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9AC-1DD2-4D0D-8125-506643F04A34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92DB-071A-4334-BD9C-3EDA8614D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2894-E072-41E5-81C8-007A9657579B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7784-8956-4853-B607-A8DC24A45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0CE3-19FC-4934-8047-EBD40730DA4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77C-9A59-4148-87D4-1551F7E61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5E96-2185-4F13-BF76-F8F49271D4C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B8CE-80FC-417E-9E63-5D0FB09CB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F32843-5F4E-458C-A25B-A23DCA47D37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CB43A-BAD8-4BFA-BFB9-21AD2D331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id91102724?z=photo-57880788_356604619/wall91102724_658" TargetMode="External"/><Relationship Id="rId3" Type="http://schemas.openxmlformats.org/officeDocument/2006/relationships/hyperlink" Target="http://vk.com/id91102724?z=photo-57880788_356604609/wall91102724_658" TargetMode="External"/><Relationship Id="rId7" Type="http://schemas.openxmlformats.org/officeDocument/2006/relationships/hyperlink" Target="http://vk.com/id91102724?z=photo-57880788_356604617/wall91102724_658" TargetMode="External"/><Relationship Id="rId12" Type="http://schemas.openxmlformats.org/officeDocument/2006/relationships/hyperlink" Target="http://vk.com/id91102724?z=photo-52840716_356212410/wall91102724_582" TargetMode="External"/><Relationship Id="rId2" Type="http://schemas.openxmlformats.org/officeDocument/2006/relationships/hyperlink" Target="http://vk.com/id91102724?z=photo-57880788_356604606/wall91102724_6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k.com/id91102724?z=photo-57880788_356604616/wall91102724_658" TargetMode="External"/><Relationship Id="rId11" Type="http://schemas.openxmlformats.org/officeDocument/2006/relationships/hyperlink" Target="http://vk.com/id91102724?z=photo-57880788_356604622/wall91102724_658" TargetMode="External"/><Relationship Id="rId5" Type="http://schemas.openxmlformats.org/officeDocument/2006/relationships/hyperlink" Target="http://vk.com/id91102724?z=photo-57880788_356604614/wall91102724_658" TargetMode="External"/><Relationship Id="rId10" Type="http://schemas.openxmlformats.org/officeDocument/2006/relationships/hyperlink" Target="http://vk.com/id91102724?z=photo-57880788_356604621/wall91102724_658" TargetMode="External"/><Relationship Id="rId4" Type="http://schemas.openxmlformats.org/officeDocument/2006/relationships/hyperlink" Target="http://vk.com/id91102724?z=photo-57880788_356604613/wall91102724_658" TargetMode="External"/><Relationship Id="rId9" Type="http://schemas.openxmlformats.org/officeDocument/2006/relationships/hyperlink" Target="http://vk.com/id91102724?z=photo-57880788_356604620/wall91102724_6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285875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тему: «Загадки о транспорте».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50019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Пугина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Ирина Владимировна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/с №5 «Березка» г.Сергач Нижегородской обл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http://cs625120.vk.me/v625120024/45c0/SPCPwv7LI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786063"/>
            <a:ext cx="2286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ttp://cs625120.vk.me/v625120024/45c0/SPCPwv7LI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428875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cs625120.vk.me/v625120024/45c0/SPCPwv7LI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428875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блестящая такая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конечно, легковая,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дороге мчусь стрелой.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угнаться Вам за мной!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есть руль и шины,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зовут меня? ...Машина.</a:t>
            </a:r>
          </a:p>
          <a:p>
            <a:pPr algn="r" eaLnBrk="1" hangingPunct="1"/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35714"/>
          <a:stretch>
            <a:fillRect/>
          </a:stretch>
        </p:blipFill>
        <p:spPr bwMode="auto">
          <a:xfrm>
            <a:off x="928662" y="1643050"/>
            <a:ext cx="3214710" cy="285752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357166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использованных источников</a:t>
            </a:r>
          </a:p>
          <a:p>
            <a:pPr lvl="0" eaLnBrk="0" hangingPunct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://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vk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com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id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91102724?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z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=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photo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-57880788_356604606%2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Fwall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http://vk.com/id91102724?z=photo-57880788_356604609%2Fwall91102724_658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http://vk.com/id91102724?z=photo-57880788_356604613%2Fwall91102724_658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http://vk.com/id91102724?z=photo-57880788_356604614%2Fwall91102724_658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http://vk.com/id91102724?z=photo-57880788_356604616%2Fwall91102724_658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http://vk.com/id91102724?z=photo-57880788_356604617%2Fwall91102724_658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http://vk.com/id91102724?z=photo-57880788_356604619%2Fwall91102724_658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http://vk.com/id91102724?z=photo-57880788_356604620%2Fwall91102724_658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http://vk.com/id91102724?z=photo-57880788_356604621%2Fwall91102724_658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http://vk.com/id91102724?z=photo-57880788_356604622%2Fwall91102724_658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  <a:hlinkClick r:id="rId12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12"/>
              </a:rPr>
              <a:t>http://vk.com/id91102724?z=photo-52840716_356212410%2Fwall91102724_582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Море, чайки, корабли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Слышат мой гудок вдали.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Порт остался за кормой,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Долгим будет путь домой.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 я плыву вперед!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Мое имя ...Пароход.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286148" cy="264320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329613" cy="555466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mtClean="0"/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похож на стрекозу,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Вечно что-нибудь везу!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кружу под облаками,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 лесами и горами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Совершая перелет.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Называюсь...Вертолет!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286148" cy="314327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4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рабочая машина-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мой кузов и кабина.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тяжелый, я большой,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Знаешь, мощный я какой!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Грузы я возить привык.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Кто, скажи, я ?...Грузовик.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429024" cy="300039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-Отвезу, куда хотите,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Только вы билет купите!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рулем сидит шофер,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гудит во мне мотор,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Фары круглые, как глобус-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Называюсь я ... Автобус!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286148" cy="264320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нам нужна площадка, </a:t>
            </a:r>
          </a:p>
          <a:p>
            <a:pPr algn="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Ровная как озеро, </a:t>
            </a:r>
          </a:p>
          <a:p>
            <a:pPr algn="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её расчистим гладко, </a:t>
            </a:r>
          </a:p>
          <a:p>
            <a:pPr algn="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помощью... Бульдозера.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34146"/>
          <a:stretch>
            <a:fillRect/>
          </a:stretch>
        </p:blipFill>
        <p:spPr bwMode="auto">
          <a:xfrm>
            <a:off x="500034" y="1857364"/>
            <a:ext cx="3357586" cy="24288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mtClean="0"/>
          </a:p>
          <a:p>
            <a:pPr algn="r" eaLnBrk="1" hangingPunct="1">
              <a:buFont typeface="Arial" charset="0"/>
              <a:buNone/>
            </a:pPr>
            <a:endParaRPr lang="ru-RU" smtClean="0"/>
          </a:p>
          <a:p>
            <a:pPr algn="r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стучу, стучу, стучу,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Далеко тебя качу!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над  речкой, на мосту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Просигналю всем "Ту- ту".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вокзал тебя привез.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Знаешь, кто я?... Паровоз.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643338" cy="257176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 как птица, вверх взмываю,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Океан перелетаю!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Облака плывут кругом,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Крылья блещут серебром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-Кто,  скажите, я?... Самолет.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214710" cy="250033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-Дзинь, по рельсам я качусь,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остановлюсь: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-Пассажиры! Всем внимание!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Путь окончен, до свидания!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Выходи-ка не зевай! 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зовут меня?... Трамвай.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3116"/>
            <a:ext cx="3357585" cy="285752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358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на тему: «Загадки о транспорте».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транспорте.</dc:title>
  <dc:creator>Ирина</dc:creator>
  <cp:lastModifiedBy>никита</cp:lastModifiedBy>
  <cp:revision>10</cp:revision>
  <dcterms:created xsi:type="dcterms:W3CDTF">2015-05-17T16:29:59Z</dcterms:created>
  <dcterms:modified xsi:type="dcterms:W3CDTF">2015-05-19T05:21:22Z</dcterms:modified>
</cp:coreProperties>
</file>