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64" d="100"/>
          <a:sy n="64" d="100"/>
        </p:scale>
        <p:origin x="-14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artytoys.ru/igrushka_3490" TargetMode="External"/><Relationship Id="rId2" Type="http://schemas.openxmlformats.org/officeDocument/2006/relationships/hyperlink" Target="http://moi-raskraski.ru/raskraski-dlya-malenkikh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tvoyrebenok.ru/pictures_sport.s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работы\в движении\в движении2014\3.jpg"/>
          <p:cNvPicPr>
            <a:picLocks noChangeAspect="1" noChangeArrowheads="1"/>
          </p:cNvPicPr>
          <p:nvPr/>
        </p:nvPicPr>
        <p:blipFill>
          <a:blip r:embed="rId2" cstate="print">
            <a:lum bright="54000" contrast="-76000"/>
          </a:blip>
          <a:srcRect t="5904"/>
          <a:stretch>
            <a:fillRect/>
          </a:stretch>
        </p:blipFill>
        <p:spPr bwMode="auto">
          <a:xfrm>
            <a:off x="0" y="0"/>
            <a:ext cx="9145447" cy="688538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03473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Международный конкурс для детей и педагогов "Транспорт вокруг нас"</a:t>
            </a:r>
            <a:endParaRPr lang="ru-RU" sz="28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782650"/>
            <a:ext cx="9144000" cy="144655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smtClean="0">
                <a:ln w="28575"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ОСТОРОЖНО, </a:t>
            </a:r>
            <a:r>
              <a:rPr lang="ru-RU" sz="5400" b="1" dirty="0" smtClean="0">
                <a:ln w="28575"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ДЕТИ: </a:t>
            </a:r>
          </a:p>
          <a:p>
            <a:pPr algn="ctr"/>
            <a:r>
              <a:rPr lang="ru-RU" sz="5400" b="1" dirty="0" smtClean="0">
                <a:ln w="28575"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ТРАНСПОРТ МИМО ЕДЕТ!</a:t>
            </a:r>
            <a:endParaRPr lang="ru-RU" sz="5400" b="1" dirty="0">
              <a:ln w="28575"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образовательное учреждение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дополнительного образования детей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Центр детского и юношеского технического творчества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08518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Автор – Баранова Юлия, 9 лет</a:t>
            </a:r>
          </a:p>
          <a:p>
            <a:pPr algn="ctr"/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37203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 Рыбинск, 2015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работы\в движении\в движении2014\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596049">
            <a:off x="4317365" y="575842"/>
            <a:ext cx="68336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Чтоб дорогу перейти,</a:t>
            </a:r>
          </a:p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Надо «зебру» вам найти.</a:t>
            </a:r>
          </a:p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«Зебра» – это переход.</a:t>
            </a:r>
          </a:p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Знак такой к ней приведет.</a:t>
            </a:r>
            <a:endParaRPr lang="ru-RU" sz="2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работы\в движении\в движении2014\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596049">
            <a:off x="3677585" y="770020"/>
            <a:ext cx="68336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Прежде чем вперед идти,</a:t>
            </a:r>
          </a:p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Ты налево посмотри…</a:t>
            </a:r>
            <a:endParaRPr lang="ru-RU" sz="32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работы\в движении\в движении2014\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445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21291584">
            <a:off x="2300680" y="5688744"/>
            <a:ext cx="6833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А потом взгляни направо!</a:t>
            </a:r>
            <a:endParaRPr lang="ru-RU" sz="3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работы\в движении\в движении2014\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21291584">
            <a:off x="4179981" y="492353"/>
            <a:ext cx="68336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Перешел дорогу?</a:t>
            </a:r>
          </a:p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БРАВО!!!</a:t>
            </a:r>
            <a:endParaRPr lang="ru-RU" sz="3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:\работы\в движении\в движении2014\42.jpg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21291584">
            <a:off x="76095" y="1971217"/>
            <a:ext cx="91717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Дети, будьте внимательны </a:t>
            </a:r>
          </a:p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при встрече с </a:t>
            </a:r>
          </a:p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транспортными средствами!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196752"/>
            <a:ext cx="917174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Автор текста и художник – Баранова Юлия,</a:t>
            </a:r>
          </a:p>
          <a:p>
            <a:pPr algn="ctr"/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обучающаяся творческого объединения </a:t>
            </a:r>
          </a:p>
          <a:p>
            <a:pPr algn="ctr"/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«</a:t>
            </a:r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Flash</a:t>
            </a:r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-анимация» </a:t>
            </a:r>
          </a:p>
          <a:p>
            <a:pPr algn="ctr"/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МОУДОД ЦДЮТТ, г. </a:t>
            </a:r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Рыбинск</a:t>
            </a:r>
          </a:p>
          <a:p>
            <a:pPr algn="ctr"/>
            <a:endParaRPr lang="ru-RU" sz="2800" b="1" dirty="0" smtClean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Список использованных источников:</a:t>
            </a:r>
          </a:p>
          <a:p>
            <a:pPr algn="ctr"/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hlinkClick r:id="rId2"/>
              </a:rPr>
              <a:t>http://</a:t>
            </a:r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hlinkClick r:id="rId2"/>
              </a:rPr>
              <a:t>moi-raskraski.ru/raskraski-dlya-malenkikh</a:t>
            </a:r>
            <a:endParaRPr lang="ru-RU" sz="2800" b="1" dirty="0" smtClean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hlinkClick r:id="rId3"/>
              </a:rPr>
              <a:t>http://</a:t>
            </a:r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hlinkClick r:id="rId3"/>
              </a:rPr>
              <a:t>www.smartytoys.ru/igrushka_3490</a:t>
            </a:r>
            <a:endParaRPr lang="ru-RU" sz="2800" b="1" dirty="0" smtClean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hlinkClick r:id="rId4"/>
              </a:rPr>
              <a:t>http://</a:t>
            </a:r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  <a:hlinkClick r:id="rId4"/>
              </a:rPr>
              <a:t>www.tvoyrebenok.ru/pictures_sport.shtml</a:t>
            </a:r>
            <a:endParaRPr lang="ru-RU" sz="2800" b="1" dirty="0" smtClean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  <a:p>
            <a:pPr algn="ctr"/>
            <a:endParaRPr lang="ru-RU" sz="2800" b="1" dirty="0" smtClean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работы\в движении\в движении2014\3.jpg"/>
          <p:cNvPicPr>
            <a:picLocks noChangeAspect="1" noChangeArrowheads="1"/>
          </p:cNvPicPr>
          <p:nvPr/>
        </p:nvPicPr>
        <p:blipFill>
          <a:blip r:embed="rId2" cstate="print"/>
          <a:srcRect t="5904"/>
          <a:stretch>
            <a:fillRect/>
          </a:stretch>
        </p:blipFill>
        <p:spPr bwMode="auto">
          <a:xfrm>
            <a:off x="0" y="0"/>
            <a:ext cx="9145447" cy="688538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20985239">
            <a:off x="958654" y="324945"/>
            <a:ext cx="38164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Маленькие дети, </a:t>
            </a:r>
          </a:p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Ни за что на свете</a:t>
            </a:r>
          </a:p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Не ходите, дети</a:t>
            </a:r>
          </a:p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На шоссе играть!</a:t>
            </a:r>
            <a:endParaRPr lang="ru-RU" sz="2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работы\в движении\в движении2014\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445" cy="688538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20985239">
            <a:off x="4502988" y="4319644"/>
            <a:ext cx="6833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На шоссе машины…</a:t>
            </a:r>
            <a:endParaRPr lang="ru-RU" sz="3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работы\в движении\в движении2014\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20985239">
            <a:off x="4504134" y="5399765"/>
            <a:ext cx="6833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На шоссе мопеды…</a:t>
            </a:r>
            <a:endParaRPr lang="ru-RU" sz="3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работы\в движении\в движении2014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20985239">
            <a:off x="326524" y="602613"/>
            <a:ext cx="6833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На шоссе автобусы…</a:t>
            </a:r>
            <a:endParaRPr lang="ru-RU" sz="3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работы\в движении\в движении2014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20985239">
            <a:off x="4647004" y="5255748"/>
            <a:ext cx="6833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И велосипеды!</a:t>
            </a:r>
            <a:endParaRPr lang="ru-RU" sz="3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работы\в движении\в движении2014\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20985239">
            <a:off x="4048202" y="5059475"/>
            <a:ext cx="68336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Будут с ног сбивать,</a:t>
            </a:r>
          </a:p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Бибикать, обгонять…</a:t>
            </a:r>
            <a:endParaRPr lang="ru-RU" sz="3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работы\в движении\в движении2014\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457099">
            <a:off x="2821206" y="852344"/>
            <a:ext cx="68336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Не ходите, дети</a:t>
            </a:r>
          </a:p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На шоссе играть!</a:t>
            </a:r>
            <a:endParaRPr lang="ru-RU" sz="3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работы\в движении\в движении2014\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21013596">
            <a:off x="572080" y="395434"/>
            <a:ext cx="68336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И всё-таки придется вам</a:t>
            </a:r>
          </a:p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Переходить дорогу.</a:t>
            </a:r>
          </a:p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Давайте правила учить</a:t>
            </a:r>
          </a:p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Хотя бы понемногу!</a:t>
            </a:r>
            <a:endParaRPr lang="ru-RU" sz="2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193</Words>
  <Application>Microsoft Office PowerPoint</Application>
  <PresentationFormat>Экран (4:3)</PresentationFormat>
  <Paragraphs>45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ЦДЮТТ</dc:creator>
  <cp:lastModifiedBy>ЦДЮТТ</cp:lastModifiedBy>
  <cp:revision>14</cp:revision>
  <dcterms:created xsi:type="dcterms:W3CDTF">2015-05-21T06:17:47Z</dcterms:created>
  <dcterms:modified xsi:type="dcterms:W3CDTF">2015-05-21T12:33:28Z</dcterms:modified>
</cp:coreProperties>
</file>