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4" r:id="rId6"/>
    <p:sldId id="266" r:id="rId7"/>
    <p:sldId id="265" r:id="rId8"/>
    <p:sldId id="258" r:id="rId9"/>
    <p:sldId id="259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ozdravok.ru/pozdravleniya/den-rozhdeniya/rebenku/9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ictures11.ru/kartinki-knigi.html" TargetMode="External"/><Relationship Id="rId5" Type="http://schemas.openxmlformats.org/officeDocument/2006/relationships/hyperlink" Target="http://lizoblyudnichat.ru/temy/katalog-PowerPoint/fony-dlya-prezentaciy-gazety-e9.html" TargetMode="External"/><Relationship Id="rId4" Type="http://schemas.openxmlformats.org/officeDocument/2006/relationships/hyperlink" Target="http://otebe.info/pozdravlenie/rebenku-na-9-let.html#ixzz3dIUcT5xb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ree birthday borders-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23728" y="188640"/>
            <a:ext cx="5040560" cy="792088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C00000"/>
                </a:solidFill>
                <a:latin typeface="Monotype Corsiva" pitchFamily="66" charset="0"/>
              </a:rPr>
              <a:t>II Ежегодный международный конкурс </a:t>
            </a:r>
            <a:br>
              <a:rPr lang="ru-RU" sz="18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1800" b="1" i="1" dirty="0" smtClean="0">
                <a:solidFill>
                  <a:srgbClr val="C00000"/>
                </a:solidFill>
                <a:latin typeface="Monotype Corsiva" pitchFamily="66" charset="0"/>
              </a:rPr>
              <a:t>для детей и педагогов </a:t>
            </a:r>
            <a:br>
              <a:rPr lang="ru-RU" sz="18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1800" b="1" i="1" dirty="0" smtClean="0">
                <a:solidFill>
                  <a:srgbClr val="C00000"/>
                </a:solidFill>
                <a:latin typeface="Monotype Corsiva" pitchFamily="66" charset="0"/>
              </a:rPr>
              <a:t>«Необыкновенный День Рождения!»</a:t>
            </a:r>
            <a:endParaRPr lang="ru-RU" sz="1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1916832"/>
            <a:ext cx="525336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Поздравление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Днём Рождения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для моей лучшей подруги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Луизы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987824" y="5705872"/>
            <a:ext cx="324036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Пантелеева Варвара, 8 лет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Ученица 2 «Г»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«Средняя школа №16»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060848"/>
            <a:ext cx="441317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latin typeface="Monotype Corsiva" pitchFamily="66" charset="0"/>
              </a:rPr>
              <a:t>ИСТОЧНИКИ:</a:t>
            </a:r>
            <a:br>
              <a:rPr lang="ru-RU" sz="2000" b="1" dirty="0" smtClean="0">
                <a:latin typeface="Monotype Corsiva" pitchFamily="66" charset="0"/>
              </a:rPr>
            </a:br>
            <a:r>
              <a:rPr lang="ru-RU" sz="2000" b="1" dirty="0" smtClean="0">
                <a:latin typeface="Monotype Corsiva" pitchFamily="66" charset="0"/>
              </a:rPr>
              <a:t>Текст: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sz="2200" b="1" dirty="0" smtClean="0">
                <a:latin typeface="Monotype Corsiva" pitchFamily="66" charset="0"/>
                <a:hlinkClick r:id="rId3"/>
              </a:rPr>
              <a:t>http://pozdravok.ru/pozdravleniya/den-rozhdeniya/rebenku/9/</a:t>
            </a:r>
            <a:r>
              <a:rPr lang="ru-RU" sz="2200" b="1" dirty="0" smtClean="0">
                <a:latin typeface="Monotype Corsiva" pitchFamily="66" charset="0"/>
              </a:rPr>
              <a:t/>
            </a:r>
            <a:br>
              <a:rPr lang="ru-RU" sz="2200" b="1" dirty="0" smtClean="0">
                <a:latin typeface="Monotype Corsiva" pitchFamily="66" charset="0"/>
              </a:rPr>
            </a:br>
            <a:r>
              <a:rPr lang="ru-RU" sz="2200" b="1" dirty="0" smtClean="0">
                <a:latin typeface="Monotype Corsiva" pitchFamily="66" charset="0"/>
                <a:hlinkClick r:id="rId4"/>
              </a:rPr>
              <a:t>http://otebe.info/pozdravlenie/rebenku-na-9-let.html#ixzz3dIUcT5xb </a:t>
            </a:r>
            <a:r>
              <a:rPr lang="ru-RU" sz="2200" b="1" dirty="0" smtClean="0">
                <a:latin typeface="Monotype Corsiva" pitchFamily="66" charset="0"/>
              </a:rPr>
              <a:t/>
            </a:r>
            <a:br>
              <a:rPr lang="ru-RU" sz="2200" b="1" dirty="0" smtClean="0">
                <a:latin typeface="Monotype Corsiva" pitchFamily="66" charset="0"/>
              </a:rPr>
            </a:br>
            <a:r>
              <a:rPr lang="ru-RU" sz="2200" b="1" dirty="0" smtClean="0">
                <a:latin typeface="Monotype Corsiva" pitchFamily="66" charset="0"/>
              </a:rPr>
              <a:t>Картинки:</a:t>
            </a:r>
            <a:br>
              <a:rPr lang="ru-RU" sz="2200" b="1" dirty="0" smtClean="0">
                <a:latin typeface="Monotype Corsiva" pitchFamily="66" charset="0"/>
              </a:rPr>
            </a:br>
            <a:r>
              <a:rPr lang="en-US" sz="2200" b="1" dirty="0" smtClean="0">
                <a:latin typeface="Monotype Corsiva" pitchFamily="66" charset="0"/>
                <a:hlinkClick r:id="rId5"/>
              </a:rPr>
              <a:t>http://lizoblyudnichat.ru/temy/katalog-PowerPoint/fony-dlya-prezentaciy-gazety-e9.html</a:t>
            </a:r>
            <a:r>
              <a:rPr lang="ru-RU" sz="2200" b="1" dirty="0" smtClean="0">
                <a:latin typeface="Monotype Corsiva" pitchFamily="66" charset="0"/>
              </a:rPr>
              <a:t/>
            </a:r>
            <a:br>
              <a:rPr lang="ru-RU" sz="2200" b="1" dirty="0" smtClean="0">
                <a:latin typeface="Monotype Corsiva" pitchFamily="66" charset="0"/>
              </a:rPr>
            </a:br>
            <a:r>
              <a:rPr lang="en-US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> http://www.tehnari.ru/626306-post3.html </a:t>
            </a:r>
            <a: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en-US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> http://steepwalls.com/oboi-dlya-rabochego-stola/priroda/peyzaji-trava-tsvetyi-nebo-priroda-solntse-svet-w77535/ </a:t>
            </a:r>
            <a: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en-US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> </a:t>
            </a:r>
            <a:r>
              <a:rPr lang="en-US" sz="2200" b="1" u="sng" dirty="0" smtClean="0">
                <a:solidFill>
                  <a:srgbClr val="3333FF"/>
                </a:solidFill>
                <a:latin typeface="Monotype Corsiva" pitchFamily="66" charset="0"/>
                <a:hlinkClick r:id="rId6"/>
              </a:rPr>
              <a:t>http://pictures11.ru/kartinki-knigi.html</a:t>
            </a:r>
            <a: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en-US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>http://w0x.ru/category/%D0%BF%D0%B0%D0%BF%D0%B5/page/3/ </a:t>
            </a:r>
            <a: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  <a:t/>
            </a:r>
            <a:br>
              <a:rPr lang="ru-RU" sz="2200" b="1" u="sng" dirty="0" smtClean="0">
                <a:solidFill>
                  <a:srgbClr val="3333FF"/>
                </a:solidFill>
                <a:latin typeface="Monotype Corsiva" pitchFamily="66" charset="0"/>
              </a:rPr>
            </a:br>
            <a:r>
              <a:rPr lang="ru-RU" u="sng" dirty="0" smtClean="0">
                <a:solidFill>
                  <a:srgbClr val="3333FF"/>
                </a:solidFill>
              </a:rPr>
              <a:t/>
            </a:r>
            <a:br>
              <a:rPr lang="ru-RU" u="sng" dirty="0" smtClean="0">
                <a:solidFill>
                  <a:srgbClr val="3333FF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flipH="1">
            <a:off x="17859" y="0"/>
            <a:ext cx="912614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6928" cy="250629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День рождения сегодня у тебя 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 прелестным выдался денек. 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Поздравлять спешу Луиза , я тебя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бегу скорей на огонек.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dc705.4shared.com/img/L6YkTI4S/s3/142d6f8dcd8/Free_Wallpaper__What_a_Cozy_an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2708920"/>
            <a:ext cx="4702324" cy="3526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3968" y="476672"/>
            <a:ext cx="4572000" cy="181588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Будь сегодня, в День рожденья,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Ты в прекрасном настроении.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Ведь гора подарков ждет,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Начинай-ка ты им счет!</a:t>
            </a:r>
          </a:p>
        </p:txBody>
      </p:sp>
      <p:pic>
        <p:nvPicPr>
          <p:cNvPr id="7170" name="Picture 2" descr="http://img1.liveinternet.ru/images/attach/c/3/121/991/121991349_5687032_b6b5d5a26805671c022369ee5eb63cef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2204864"/>
            <a:ext cx="4969396" cy="40075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flipH="1">
            <a:off x="0" y="0"/>
            <a:ext cx="912614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200223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Цифра дня у нас — девятка,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Девять свечек в торте сладком.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«С Днем рождения, ура!», —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Хором всем сказать пора.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http://www.liveedu.ru/uploads/posts/2012-10/1350746914_den-rozhd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2348880"/>
            <a:ext cx="5112568" cy="379057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404664"/>
            <a:ext cx="4464496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Девять лет – пора открытий!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Сотни радостных событий,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Непременно будут ждать,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Нужно все скорей узнать!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2530" name="Picture 2" descr="http://otvet.imgsmail.ru/download/180235889_a5668901762234bda63f4ec30fe2c79c_80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1960" y="2348880"/>
            <a:ext cx="4416574" cy="42693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flipH="1">
            <a:off x="-180529" y="0"/>
            <a:ext cx="932452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5097760" cy="193508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 девять лет всё в ярких  красках,</a:t>
            </a:r>
            <a:b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Не бывает дней ненастных.</a:t>
            </a:r>
            <a:b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Мир вокруг так  интересен,</a:t>
            </a:r>
            <a:b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Удивителен, чудесен.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2" descr="http://ili.od.ua/wp-content/uploads/2014/10/anywalls.com-180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2420888"/>
            <a:ext cx="5135893" cy="38519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260648"/>
            <a:ext cx="5310336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Пусть радость приносят дела, увлеченья,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Сладким всегда будет к чаю печенье,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Школа улыбку тебе чтоб дарила –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Все-таки верно, что знание – сила!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6" name="Picture 2" descr="http://www.vseon.com/realty/images/news/november2014/shkol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63888" y="2690918"/>
            <a:ext cx="5243736" cy="39328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flipH="1">
            <a:off x="-180529" y="0"/>
            <a:ext cx="932452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5097760" cy="179107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Пусть чудеса для тебя происходят,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Смурфики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в гости с Емелей заходят.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Книжки чтоб добрые сказки дарили,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Бабушки –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супер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варенье варили!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146" name="Picture 2" descr="http://highlike.org/media/2012/10/David-Kracov-Book-of-life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2708920"/>
            <a:ext cx="3744416" cy="39809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84705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27376" y="404664"/>
            <a:ext cx="5616624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Чтоб исполнялись твои все мечты!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Счастья, здоровья, добра, красоты!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Много игрушек, в учебе – терпенья!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Я поздравляю тебя с днем рожденья!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2" name="Picture 2" descr="http://img0.liveinternet.ru/images/attach/c/4/82/522/82522780_16484410001eaa3fe1187cf13e146d79d5ff997c7b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91880" y="2636912"/>
            <a:ext cx="5399162" cy="37505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83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II Ежегодный международный конкурс  для детей и педагогов  «Необыкновенный День Рождения!»</vt:lpstr>
      <vt:lpstr>День рождения сегодня у тебя  И прелестным выдался денек.  Поздравлять спешу Луиза , я тебя И бегу скорей на огонек. </vt:lpstr>
      <vt:lpstr>Слайд 3</vt:lpstr>
      <vt:lpstr>Цифра дня у нас — девятка, Девять свечек в торте сладком. «С Днем рождения, ура!», — Хором всем сказать пора.</vt:lpstr>
      <vt:lpstr> </vt:lpstr>
      <vt:lpstr>В девять лет всё в ярких  красках, Не бывает дней ненастных. Мир вокруг так  интересен, Удивителен, чудесен. </vt:lpstr>
      <vt:lpstr> </vt:lpstr>
      <vt:lpstr>Пусть чудеса для тебя происходят, Смурфики в гости с Емелей заходят. Книжки чтоб добрые сказки дарили, Бабушки – супер варенье варили! </vt:lpstr>
      <vt:lpstr> </vt:lpstr>
      <vt:lpstr>      ИСТОЧНИКИ: Текст: http://pozdravok.ru/pozdravleniya/den-rozhdeniya/rebenku/9/ http://otebe.info/pozdravlenie/rebenku-na-9-let.html#ixzz3dIUcT5xb  Картинки: http://lizoblyudnichat.ru/temy/katalog-PowerPoint/fony-dlya-prezentaciy-gazety-e9.html  http://www.tehnari.ru/626306-post3.html   http://steepwalls.com/oboi-dlya-rabochego-stola/priroda/peyzaji-trava-tsvetyi-nebo-priroda-solntse-svet-w77535/   http://pictures11.ru/kartinki-knigi.html http://w0x.ru/category/%D0%BF%D0%B0%D0%BF%D0%B5/page/3/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47</cp:revision>
  <dcterms:created xsi:type="dcterms:W3CDTF">2015-06-10T05:36:30Z</dcterms:created>
  <dcterms:modified xsi:type="dcterms:W3CDTF">2015-06-17T07:39:05Z</dcterms:modified>
</cp:coreProperties>
</file>