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9" r:id="rId4"/>
    <p:sldId id="258" r:id="rId5"/>
    <p:sldId id="260" r:id="rId6"/>
    <p:sldId id="261" r:id="rId7"/>
    <p:sldId id="262" r:id="rId8"/>
    <p:sldId id="267" r:id="rId9"/>
    <p:sldId id="263" r:id="rId10"/>
    <p:sldId id="265" r:id="rId11"/>
    <p:sldId id="270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4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B9391-8C8F-4D6A-A3BB-F785B992015F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E7851-FBD2-4CA2-8853-35A2F655F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E7851-FBD2-4CA2-8853-35A2F655F5E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57B9-C137-4B46-BCC7-272FB0EA4AD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36B-4C01-46F2-983E-E8CEA66CF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57B9-C137-4B46-BCC7-272FB0EA4AD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36B-4C01-46F2-983E-E8CEA66CF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57B9-C137-4B46-BCC7-272FB0EA4AD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36B-4C01-46F2-983E-E8CEA66CF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57B9-C137-4B46-BCC7-272FB0EA4AD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36B-4C01-46F2-983E-E8CEA66CF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57B9-C137-4B46-BCC7-272FB0EA4AD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36B-4C01-46F2-983E-E8CEA66CF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57B9-C137-4B46-BCC7-272FB0EA4AD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36B-4C01-46F2-983E-E8CEA66CF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57B9-C137-4B46-BCC7-272FB0EA4AD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36B-4C01-46F2-983E-E8CEA66CF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57B9-C137-4B46-BCC7-272FB0EA4AD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36B-4C01-46F2-983E-E8CEA66CF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57B9-C137-4B46-BCC7-272FB0EA4AD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36B-4C01-46F2-983E-E8CEA66CF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57B9-C137-4B46-BCC7-272FB0EA4AD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36B-4C01-46F2-983E-E8CEA66CF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57B9-C137-4B46-BCC7-272FB0EA4AD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36B-4C01-46F2-983E-E8CEA66CF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957B9-C137-4B46-BCC7-272FB0EA4AD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B036B-4C01-46F2-983E-E8CEA66CF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84;&#1080;&#1090;&#1088;&#1080;&#1081;\Desktop\Untitled.wma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ookmi.ru/kak-risovat-rozu.html" TargetMode="External"/><Relationship Id="rId13" Type="http://schemas.openxmlformats.org/officeDocument/2006/relationships/hyperlink" Target="http://www.urokrisunka.ru/content/podberi-myachik" TargetMode="External"/><Relationship Id="rId18" Type="http://schemas.openxmlformats.org/officeDocument/2006/relationships/hyperlink" Target="http://detkam.e-papa.ru/zagadki/41/" TargetMode="External"/><Relationship Id="rId3" Type="http://schemas.openxmlformats.org/officeDocument/2006/relationships/hyperlink" Target="http://businesspskov.ru/rmarket/minfo/74310.html" TargetMode="External"/><Relationship Id="rId7" Type="http://schemas.openxmlformats.org/officeDocument/2006/relationships/hyperlink" Target="http://pesochnizza.ru/skazka-na-noch/valyushkina-komnata" TargetMode="External"/><Relationship Id="rId12" Type="http://schemas.openxmlformats.org/officeDocument/2006/relationships/hyperlink" Target="http://deti-online.com/zagadki/zagadki-pro-transport/" TargetMode="External"/><Relationship Id="rId17" Type="http://schemas.openxmlformats.org/officeDocument/2006/relationships/hyperlink" Target="http://foto-ramki.com/goluboj-fon.html" TargetMode="External"/><Relationship Id="rId2" Type="http://schemas.openxmlformats.org/officeDocument/2006/relationships/hyperlink" Target="http://ru.depositphotos.com/22473525/stock-illustration-birthday-cake-with-burning-candles.html" TargetMode="External"/><Relationship Id="rId16" Type="http://schemas.openxmlformats.org/officeDocument/2006/relationships/hyperlink" Target="http://nachalo4ka.ru/detskie-kartinki-assorti-dlya-prezentatsi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otohomka.ru/115429-malchik-kartinki-dlja-detejj-narisovannye.html" TargetMode="External"/><Relationship Id="rId11" Type="http://schemas.openxmlformats.org/officeDocument/2006/relationships/hyperlink" Target="http://www.yaslu.ru/index.php?categoryID=141" TargetMode="External"/><Relationship Id="rId5" Type="http://schemas.openxmlformats.org/officeDocument/2006/relationships/hyperlink" Target="http://www.ua.all.biz/iris-konfety-bgg1080026" TargetMode="External"/><Relationship Id="rId15" Type="http://schemas.openxmlformats.org/officeDocument/2006/relationships/hyperlink" Target="http://millionstatusov.ru/poslovitsi/podarok.html" TargetMode="External"/><Relationship Id="rId10" Type="http://schemas.openxmlformats.org/officeDocument/2006/relationships/hyperlink" Target="http://www.atl-lich.ru/?mode=folder&amp;folder_id=740181001" TargetMode="External"/><Relationship Id="rId19" Type="http://schemas.openxmlformats.org/officeDocument/2006/relationships/hyperlink" Target="http://www.bankoboev.ru/fon_skazochnyi_zamok.r.htm" TargetMode="External"/><Relationship Id="rId4" Type="http://schemas.openxmlformats.org/officeDocument/2006/relationships/hyperlink" Target="http://www.pravmir.ru/stixi-dlya-detej/#ixzz3cURCoNJz" TargetMode="External"/><Relationship Id="rId9" Type="http://schemas.openxmlformats.org/officeDocument/2006/relationships/hyperlink" Target="http://nattik.ru/?p=6162" TargetMode="External"/><Relationship Id="rId14" Type="http://schemas.openxmlformats.org/officeDocument/2006/relationships/hyperlink" Target="http://www.numama.ru/zagadki-dlja-malenkih-detei/zagadki-pro-bytovye-predmety/zagadki-pro-mjach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Дмитрий\Desktop\загружен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000757">
            <a:off x="779102" y="3671194"/>
            <a:ext cx="5114504" cy="154338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ожидании сюрприза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4357694"/>
            <a:ext cx="4286280" cy="157163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Фролова Наталия Викторовна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ГБОУ ООШ№12г.о.Чапаевск  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с. п. д/с№5 «Зернышко</a:t>
            </a:r>
            <a:r>
              <a:rPr lang="ru-RU" sz="2400" dirty="0" smtClean="0">
                <a:solidFill>
                  <a:schemeClr val="tx2"/>
                </a:solidFill>
              </a:rPr>
              <a:t>»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72011858.jpg"/>
          <p:cNvPicPr>
            <a:picLocks noChangeAspect="1"/>
          </p:cNvPicPr>
          <p:nvPr/>
        </p:nvPicPr>
        <p:blipFill>
          <a:blip r:embed="rId4"/>
          <a:srcRect l="2343" r="1562" b="6461"/>
          <a:stretch>
            <a:fillRect/>
          </a:stretch>
        </p:blipFill>
        <p:spPr>
          <a:xfrm>
            <a:off x="0" y="0"/>
            <a:ext cx="9144000" cy="3071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Дмитрий\Desktop\загружен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7170" name="Picture 2" descr="C:\Users\Дмитрий\Desktop\188073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786058"/>
            <a:ext cx="2640703" cy="37338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1357290" y="1857364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все это значит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Дочка ,а не плачет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Спать уложишь будет спать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День и два и даже пять.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Дмитрий\Desktop\загружен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-142900"/>
            <a:ext cx="9334535" cy="70009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19651491">
            <a:off x="3166464" y="4043965"/>
            <a:ext cx="6103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днем рожденья!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362916439_zvezdia-14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85776"/>
            <a:ext cx="7786742" cy="4214842"/>
          </a:xfrm>
          <a:prstGeom prst="rect">
            <a:avLst/>
          </a:prstGeom>
        </p:spPr>
      </p:pic>
      <p:pic>
        <p:nvPicPr>
          <p:cNvPr id="10" name="Untitled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751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64293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>
                <a:hlinkClick r:id="rId2"/>
              </a:rPr>
              <a:t>http://ru.depositphotos.com/22473525/stock-illustration-birthday-cake-with-burning-candles.html</a:t>
            </a:r>
            <a:endParaRPr lang="ru-RU" sz="1600" b="1" dirty="0" smtClean="0"/>
          </a:p>
          <a:p>
            <a:pPr>
              <a:buNone/>
            </a:pPr>
            <a:r>
              <a:rPr lang="en-US" sz="1600" b="1" dirty="0" smtClean="0">
                <a:hlinkClick r:id="rId3"/>
              </a:rPr>
              <a:t>http://businesspskov.ru/rmarket/minfo/74310.html</a:t>
            </a:r>
            <a:endParaRPr lang="ru-RU" sz="1600" b="1" dirty="0" smtClean="0"/>
          </a:p>
          <a:p>
            <a:pPr>
              <a:buNone/>
            </a:pPr>
            <a:r>
              <a:rPr lang="ru-RU" sz="1600" b="1" dirty="0" smtClean="0">
                <a:hlinkClick r:id="rId4"/>
              </a:rPr>
              <a:t>http://www.pravmir.ru/stixi-dlya-detej/#ixzz3cURCoNJz</a:t>
            </a:r>
            <a:endParaRPr lang="ru-RU" sz="1600" b="1" dirty="0" smtClean="0"/>
          </a:p>
          <a:p>
            <a:pPr>
              <a:buNone/>
            </a:pPr>
            <a:r>
              <a:rPr lang="en-US" sz="1600" b="1" dirty="0" smtClean="0">
                <a:hlinkClick r:id="rId5"/>
              </a:rPr>
              <a:t>http://www.ua.all.biz/iris-konfety-bgg1080026</a:t>
            </a:r>
            <a:endParaRPr lang="ru-RU" sz="1600" b="1" dirty="0" smtClean="0"/>
          </a:p>
          <a:p>
            <a:pPr>
              <a:buNone/>
            </a:pPr>
            <a:r>
              <a:rPr lang="en-US" sz="1600" b="1" dirty="0" smtClean="0">
                <a:hlinkClick r:id="rId6"/>
              </a:rPr>
              <a:t>http://fotohomka.ru/115429-malchik-kartinki-dlja-detejj-narisovannye.html</a:t>
            </a:r>
            <a:endParaRPr lang="ru-RU" sz="1600" b="1" dirty="0" smtClean="0"/>
          </a:p>
          <a:p>
            <a:pPr>
              <a:buNone/>
            </a:pPr>
            <a:r>
              <a:rPr lang="en-US" sz="1600" b="1" dirty="0" smtClean="0">
                <a:hlinkClick r:id="rId7"/>
              </a:rPr>
              <a:t>http://pesochnizza.ru/skazka-na-noch/valyushkina-komnata</a:t>
            </a:r>
            <a:endParaRPr lang="ru-RU" sz="1600" b="1" dirty="0" smtClean="0"/>
          </a:p>
          <a:p>
            <a:pPr>
              <a:buNone/>
            </a:pPr>
            <a:r>
              <a:rPr lang="en-US" sz="1600" b="1" dirty="0" smtClean="0">
                <a:hlinkClick r:id="rId8"/>
              </a:rPr>
              <a:t>http://www.lookmi.ru/kak-risovat-rozu.html</a:t>
            </a:r>
            <a:endParaRPr lang="ru-RU" sz="1600" b="1" dirty="0" smtClean="0"/>
          </a:p>
          <a:p>
            <a:pPr>
              <a:buNone/>
            </a:pPr>
            <a:r>
              <a:rPr lang="en-US" sz="1600" b="1" dirty="0" smtClean="0">
                <a:hlinkClick r:id="rId9"/>
              </a:rPr>
              <a:t>http://nattik.ru/?p=6162</a:t>
            </a:r>
            <a:endParaRPr lang="ru-RU" sz="1600" b="1" dirty="0" smtClean="0"/>
          </a:p>
          <a:p>
            <a:pPr>
              <a:buNone/>
            </a:pPr>
            <a:r>
              <a:rPr lang="en-US" sz="1600" b="1" dirty="0" smtClean="0">
                <a:hlinkClick r:id="rId10"/>
              </a:rPr>
              <a:t>http://www.atl-lich.ru/?mode=folder&amp;folder_id=740181001</a:t>
            </a:r>
            <a:endParaRPr lang="ru-RU" sz="1600" b="1" dirty="0" smtClean="0"/>
          </a:p>
          <a:p>
            <a:pPr>
              <a:buNone/>
            </a:pPr>
            <a:r>
              <a:rPr lang="en-US" sz="1600" b="1" dirty="0" smtClean="0">
                <a:hlinkClick r:id="rId11"/>
              </a:rPr>
              <a:t>http://www.yaslu.ru/index.php?categoryID=141</a:t>
            </a:r>
            <a:endParaRPr lang="ru-RU" sz="1600" b="1" dirty="0" smtClean="0"/>
          </a:p>
          <a:p>
            <a:pPr>
              <a:buNone/>
            </a:pPr>
            <a:r>
              <a:rPr lang="en-US" sz="1600" b="1" dirty="0" smtClean="0">
                <a:hlinkClick r:id="rId12"/>
              </a:rPr>
              <a:t>http://deti-online.com/zagadki/zagadki-pro-transport/</a:t>
            </a:r>
            <a:endParaRPr lang="ru-RU" sz="1600" b="1" dirty="0" smtClean="0"/>
          </a:p>
          <a:p>
            <a:pPr>
              <a:buNone/>
            </a:pPr>
            <a:r>
              <a:rPr lang="en-US" sz="1600" b="1" dirty="0" smtClean="0">
                <a:hlinkClick r:id="rId13"/>
              </a:rPr>
              <a:t>http://www.urokrisunka.ru/content/podberi-myachik</a:t>
            </a:r>
            <a:endParaRPr lang="ru-RU" sz="1600" b="1" dirty="0" smtClean="0"/>
          </a:p>
          <a:p>
            <a:pPr>
              <a:buNone/>
            </a:pPr>
            <a:r>
              <a:rPr lang="en-US" sz="1600" b="1" dirty="0" smtClean="0">
                <a:hlinkClick r:id="rId14"/>
              </a:rPr>
              <a:t>http://www.numama.ru/zagadki-dlja-malenkih-detei/zagadki-pro-bytovye-predmety/zagadki-pro-mjach.html</a:t>
            </a:r>
            <a:endParaRPr lang="ru-RU" sz="1600" b="1" dirty="0" smtClean="0"/>
          </a:p>
          <a:p>
            <a:pPr>
              <a:buNone/>
            </a:pPr>
            <a:r>
              <a:rPr lang="ru-RU" sz="1600" b="1" u="sng" dirty="0" smtClean="0">
                <a:hlinkClick r:id="rId15"/>
              </a:rPr>
              <a:t>http://millionstatusov.ru/poslovitsi/podarok.html</a:t>
            </a:r>
            <a:endParaRPr lang="ru-RU" sz="1600" b="1" dirty="0" smtClean="0"/>
          </a:p>
          <a:p>
            <a:pPr>
              <a:buNone/>
            </a:pPr>
            <a:r>
              <a:rPr lang="en-US" sz="1600" b="1" dirty="0" smtClean="0">
                <a:hlinkClick r:id="rId16"/>
              </a:rPr>
              <a:t>http://nachalo4ka.ru/detskie-kartinki-assorti-dlya-prezentatsiy/</a:t>
            </a:r>
            <a:endParaRPr lang="ru-RU" sz="1600" b="1" dirty="0" smtClean="0"/>
          </a:p>
          <a:p>
            <a:pPr>
              <a:buNone/>
            </a:pPr>
            <a:r>
              <a:rPr lang="en-US" sz="1600" b="1" dirty="0" smtClean="0">
                <a:cs typeface="Times New Roman" pitchFamily="18" charset="0"/>
                <a:hlinkClick r:id="rId17"/>
              </a:rPr>
              <a:t>http://foto-ramki.com/goluboj-fon.html</a:t>
            </a:r>
            <a:endParaRPr lang="ru-RU" sz="1600" b="1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sz="1600" b="1" u="sng" dirty="0" smtClean="0">
                <a:cs typeface="Times New Roman" pitchFamily="18" charset="0"/>
                <a:hlinkClick r:id="rId18"/>
              </a:rPr>
              <a:t>http://detkam.e-papa.ru/zagadki/41/</a:t>
            </a:r>
            <a:endParaRPr lang="ru-RU" sz="1600" b="1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  <a:hlinkClick r:id="rId19"/>
              </a:rPr>
              <a:t>http://www.bankoboev.ru/fon_skazochnyi_zamok.r.htm</a:t>
            </a:r>
            <a:endParaRPr lang="ru-RU" sz="16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en-US" sz="1600" b="1" dirty="0" smtClean="0">
                <a:solidFill>
                  <a:srgbClr val="002060"/>
                </a:solidFill>
                <a:cs typeface="Times New Roman" pitchFamily="18" charset="0"/>
              </a:rPr>
              <a:t>http://sims-real.ru/konkursy-pro-sims-3/27317-konkurs-sim-art-golosovanie-za-raboty.html</a:t>
            </a:r>
            <a:endParaRPr lang="ru-RU" sz="16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>
              <a:buNone/>
            </a:pPr>
            <a:endParaRPr lang="ru-RU" sz="16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14546" y="0"/>
            <a:ext cx="1737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Дмитрий\Desktop\001547_141167614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День Рожденья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785794"/>
            <a:ext cx="4071934" cy="378621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Ожиданье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… нетерпенье…</a:t>
            </a:r>
            <a:br>
              <a:rPr lang="ru-RU" sz="9600" dirty="0">
                <a:latin typeface="Times New Roman" pitchFamily="18" charset="0"/>
                <a:cs typeface="Times New Roman" pitchFamily="18" charset="0"/>
              </a:rPr>
            </a:b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Скоро. Скоро День Рожденья!</a:t>
            </a:r>
            <a:br>
              <a:rPr lang="ru-RU" sz="9600" dirty="0">
                <a:latin typeface="Times New Roman" pitchFamily="18" charset="0"/>
                <a:cs typeface="Times New Roman" pitchFamily="18" charset="0"/>
              </a:rPr>
            </a:b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Скоро. Скоро угощенья,</a:t>
            </a:r>
            <a:br>
              <a:rPr lang="ru-RU" sz="9600" dirty="0">
                <a:latin typeface="Times New Roman" pitchFamily="18" charset="0"/>
                <a:cs typeface="Times New Roman" pitchFamily="18" charset="0"/>
              </a:rPr>
            </a:b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Поздравленья и пирог.</a:t>
            </a:r>
            <a:br>
              <a:rPr lang="ru-RU" sz="9600" dirty="0">
                <a:latin typeface="Times New Roman" pitchFamily="18" charset="0"/>
                <a:cs typeface="Times New Roman" pitchFamily="18" charset="0"/>
              </a:rPr>
            </a:b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А пока… Приготовления.</a:t>
            </a:r>
            <a:br>
              <a:rPr lang="ru-RU" sz="9600" dirty="0">
                <a:latin typeface="Times New Roman" pitchFamily="18" charset="0"/>
                <a:cs typeface="Times New Roman" pitchFamily="18" charset="0"/>
              </a:rPr>
            </a:b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Ожиданье. Нетерпенье.</a:t>
            </a:r>
            <a:br>
              <a:rPr lang="ru-RU" sz="9600" dirty="0">
                <a:latin typeface="Times New Roman" pitchFamily="18" charset="0"/>
                <a:cs typeface="Times New Roman" pitchFamily="18" charset="0"/>
              </a:rPr>
            </a:b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Потому что День Рожденья</a:t>
            </a:r>
            <a:br>
              <a:rPr lang="ru-RU" sz="9600" dirty="0">
                <a:latin typeface="Times New Roman" pitchFamily="18" charset="0"/>
                <a:cs typeface="Times New Roman" pitchFamily="18" charset="0"/>
              </a:rPr>
            </a:b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Раз в году и только в срок.</a:t>
            </a:r>
          </a:p>
          <a:p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ankoboev.Ru_skazochnyi_zam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285728"/>
            <a:ext cx="4000496" cy="242889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страну праздника входите,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Испытание пройдите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сюрприз приобретите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Дмитрий\Desktop\загружен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ial Narrow" pitchFamily="34" charset="0"/>
                <a:ea typeface="Adobe Kaiti Std R" pitchFamily="18" charset="-128"/>
              </a:rPr>
              <a:t>Праздничный стол</a:t>
            </a:r>
            <a:endParaRPr lang="ru-RU" sz="3200" dirty="0">
              <a:latin typeface="Arial Narrow" pitchFamily="34" charset="0"/>
              <a:ea typeface="Adobe Kaiti Std R" pitchFamily="18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праздник я приду ко всем,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большой и сладкий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Есть во мне орешки, крем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Сливки и помадка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митрий\Desktop\depositphotos_22473525-Birthday-cake-with-burning-candl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643314"/>
            <a:ext cx="4000496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Дмитрий\Desktop\загружен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45005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живет в своей фольге,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Быстро тает он в руке.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вкусен ,очень сладок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Мажет мордочки ребят.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 конечно это…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Дмитрий\Desktop\1309180137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714751"/>
            <a:ext cx="4857752" cy="3143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Дмитрий\Desktop\загружен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07154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Слева бантик, справа бантик.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красотки платье фантик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Пренарядные кокетки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Шоколадные…..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Дмитрий\Desktop\103731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128937"/>
            <a:ext cx="4429156" cy="37290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Дмитрий\Desktop\загружен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ial Narrow" pitchFamily="34" charset="0"/>
              </a:rPr>
              <a:t>Подарочные загадки</a:t>
            </a:r>
            <a:endParaRPr lang="ru-RU" sz="3200" dirty="0">
              <a:latin typeface="Arial Narrow" pitchFamily="34" charset="0"/>
            </a:endParaRPr>
          </a:p>
        </p:txBody>
      </p:sp>
      <p:pic>
        <p:nvPicPr>
          <p:cNvPr id="4098" name="Picture 2" descr="C:\Users\Дмитрий\Desktop\mini_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57818" y="861802"/>
            <a:ext cx="3286148" cy="56165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Дмитрий\Desktop\6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714356"/>
            <a:ext cx="2619370" cy="23087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285852" y="3571876"/>
            <a:ext cx="46434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Звонкий, громкий и прыгучий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Улетает, аж за тучи,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на радость детворе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Звонко скачет во дворе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Дмитрий\Desktop\загружен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Дмитрий\Desktop\katalka_ralli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429000"/>
            <a:ext cx="4786346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643570" y="1857364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,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500166" y="2285992"/>
            <a:ext cx="5143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Бежит иногда гудит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два глаза глядит,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Только красный свет настанет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в момент на месте станет.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Дмитрий\Desktop\загружен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На кустах в саду растет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запах сладкий ,словно мед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Но не редко льются слезы.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Тех кто рвет их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Это…..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122" name="Picture 2" descr="C:\Users\Дмитрий\Desktop\devochka-150x15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142984"/>
            <a:ext cx="4143404" cy="5429288"/>
          </a:xfrm>
          <a:prstGeom prst="rect">
            <a:avLst/>
          </a:prstGeom>
          <a:noFill/>
        </p:spPr>
      </p:pic>
      <p:pic>
        <p:nvPicPr>
          <p:cNvPr id="6" name="Picture 2" descr="C:\Users\Дмитрий\Desktop\rose-drawi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857364"/>
            <a:ext cx="3324225" cy="4343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217</Words>
  <Application>Microsoft Office PowerPoint</Application>
  <PresentationFormat>Экран (4:3)</PresentationFormat>
  <Paragraphs>60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В ожидании сюрприза</vt:lpstr>
      <vt:lpstr>День Рожденья </vt:lpstr>
      <vt:lpstr>В страну праздника входите, Испытание пройдите И сюрприз приобретите </vt:lpstr>
      <vt:lpstr>Праздничный стол</vt:lpstr>
      <vt:lpstr>Слайд 5</vt:lpstr>
      <vt:lpstr>Слайд 6</vt:lpstr>
      <vt:lpstr>Подарочные загадки</vt:lpstr>
      <vt:lpstr>Слайд 8</vt:lpstr>
      <vt:lpstr>На кустах в саду растет запах сладкий ,словно мед Но не редко льются слезы. Тех кто рвет их Это….. 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Дмитрий</cp:lastModifiedBy>
  <cp:revision>42</cp:revision>
  <dcterms:created xsi:type="dcterms:W3CDTF">2015-06-08T17:02:41Z</dcterms:created>
  <dcterms:modified xsi:type="dcterms:W3CDTF">2015-06-18T18:02:16Z</dcterms:modified>
</cp:coreProperties>
</file>