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43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99B9-DB0D-4FD8-BFE3-27090226A799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3A36-19DE-4B41-9DF7-D67855A10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99B9-DB0D-4FD8-BFE3-27090226A799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3A36-19DE-4B41-9DF7-D67855A10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99B9-DB0D-4FD8-BFE3-27090226A799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3A36-19DE-4B41-9DF7-D67855A10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99B9-DB0D-4FD8-BFE3-27090226A799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3A36-19DE-4B41-9DF7-D67855A10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99B9-DB0D-4FD8-BFE3-27090226A799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3A36-19DE-4B41-9DF7-D67855A10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99B9-DB0D-4FD8-BFE3-27090226A799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3A36-19DE-4B41-9DF7-D67855A10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99B9-DB0D-4FD8-BFE3-27090226A799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3A36-19DE-4B41-9DF7-D67855A10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99B9-DB0D-4FD8-BFE3-27090226A799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3A36-19DE-4B41-9DF7-D67855A10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99B9-DB0D-4FD8-BFE3-27090226A799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3A36-19DE-4B41-9DF7-D67855A10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99B9-DB0D-4FD8-BFE3-27090226A799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3A36-19DE-4B41-9DF7-D67855A10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99B9-DB0D-4FD8-BFE3-27090226A799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3A36-19DE-4B41-9DF7-D67855A10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099B9-DB0D-4FD8-BFE3-27090226A799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F3A36-19DE-4B41-9DF7-D67855A106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3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204365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днём рождения дружок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Подготовила:</a:t>
            </a:r>
          </a:p>
          <a:p>
            <a:pPr algn="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Криночкина </a:t>
            </a:r>
          </a:p>
          <a:p>
            <a:pPr algn="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Светлана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Андреевна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Воспитатель</a:t>
            </a:r>
          </a:p>
          <a:p>
            <a:pPr algn="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_18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476672"/>
            <a:ext cx="5231080" cy="46889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9639" y="1268760"/>
            <a:ext cx="47444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поднимем настроенье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if5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412776"/>
            <a:ext cx="6696744" cy="51125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49074" y="404664"/>
            <a:ext cx="12458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51125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презентации использованы стихи собственного сочинения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4929" y="1628800"/>
            <a:ext cx="34341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картинки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3488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en-US" dirty="0" smtClean="0"/>
              <a:t>[</a:t>
            </a:r>
            <a:r>
              <a:rPr lang="en-US" dirty="0" err="1" smtClean="0"/>
              <a:t>url</a:t>
            </a:r>
            <a:r>
              <a:rPr lang="en-US" dirty="0" smtClean="0"/>
              <a:t>=http://akartinki.narod.ru/6.htm][img]http://akartinki.narod.ru/215651321/Pic_185.gif[/img][/url]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284983"/>
            <a:ext cx="6102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en-US" dirty="0" smtClean="0"/>
              <a:t>&lt;a </a:t>
            </a:r>
            <a:r>
              <a:rPr lang="en-US" dirty="0" err="1" smtClean="0"/>
              <a:t>href</a:t>
            </a:r>
            <a:r>
              <a:rPr lang="en-US" dirty="0" smtClean="0"/>
              <a:t>="http://akartinki.narod.ru/6.htm" title="</a:t>
            </a:r>
            <a:r>
              <a:rPr lang="ru-RU" dirty="0" smtClean="0"/>
              <a:t>Танцующие пингвины" </a:t>
            </a:r>
            <a:r>
              <a:rPr lang="en-US" dirty="0" smtClean="0"/>
              <a:t>target="_blank"&gt;&lt;</a:t>
            </a:r>
            <a:r>
              <a:rPr lang="en-US" dirty="0" err="1" smtClean="0"/>
              <a:t>img</a:t>
            </a:r>
            <a:r>
              <a:rPr lang="en-US" dirty="0" smtClean="0"/>
              <a:t> </a:t>
            </a:r>
            <a:r>
              <a:rPr lang="en-US" dirty="0" err="1" smtClean="0"/>
              <a:t>src</a:t>
            </a:r>
            <a:r>
              <a:rPr lang="en-US" dirty="0" smtClean="0"/>
              <a:t>="http://akartinki.narod.ru/215651321/Pic_187.gif" alt="</a:t>
            </a:r>
            <a:r>
              <a:rPr lang="ru-RU" dirty="0" smtClean="0"/>
              <a:t>Танцующие пингвины" </a:t>
            </a:r>
            <a:r>
              <a:rPr lang="en-US" dirty="0" smtClean="0"/>
              <a:t>border="0"&gt;&lt;/a&gt;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43252" y="2060848"/>
            <a:ext cx="3257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http://akartinki.narod.ru/29.htm</a:t>
            </a:r>
            <a:endParaRPr lang="ru-RU" dirty="0"/>
          </a:p>
        </p:txBody>
      </p:sp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хотим тебе сказать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72816"/>
            <a:ext cx="2026920" cy="2087880"/>
          </a:xfrm>
        </p:spPr>
      </p:pic>
      <p:sp>
        <p:nvSpPr>
          <p:cNvPr id="5" name="Прямоугольник 4"/>
          <p:cNvSpPr/>
          <p:nvPr/>
        </p:nvSpPr>
        <p:spPr>
          <a:xfrm>
            <a:off x="2615538" y="1268760"/>
            <a:ext cx="39129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Будь здоров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10752" y="2492896"/>
            <a:ext cx="49225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Расти большим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3212976"/>
            <a:ext cx="3600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Смелым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9" y="3789039"/>
            <a:ext cx="2808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Умным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31969" y="4653135"/>
            <a:ext cx="32800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Любящим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764704"/>
            <a:ext cx="3528392" cy="43787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7051" y="620688"/>
            <a:ext cx="451105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Маме с папой помогай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7" y="3501008"/>
            <a:ext cx="489654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 друзьях не забывай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908720"/>
            <a:ext cx="3744416" cy="39642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7" y="692696"/>
            <a:ext cx="5400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Помни добрые слова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967335"/>
            <a:ext cx="439248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Ведь без них ни как нельзя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ASHKI2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836712"/>
            <a:ext cx="3888432" cy="33466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1" y="548680"/>
            <a:ext cx="446449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Малышей не обижай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5" y="2967335"/>
            <a:ext cx="396044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Слабых честно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защищай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ASHKI4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908720"/>
            <a:ext cx="3960440" cy="35947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5" y="2060848"/>
            <a:ext cx="40324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Чуток будь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4221088"/>
            <a:ext cx="55141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трудолюбив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ASHKI4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620688"/>
            <a:ext cx="2736304" cy="41764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1772816"/>
            <a:ext cx="44644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скромен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967334"/>
            <a:ext cx="547260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 не горделив</a:t>
            </a:r>
            <a:endParaRPr lang="ru-RU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_18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836712"/>
            <a:ext cx="4536504" cy="38275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9" y="620688"/>
            <a:ext cx="45365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И поверь нам что тогда 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967335"/>
            <a:ext cx="331236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Всё удастся у тебя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acionnye-kartinki-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32656"/>
            <a:ext cx="4392488" cy="49685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548681"/>
            <a:ext cx="5400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Поздравляем с Днём Рожденья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126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 днём рождения дружок</vt:lpstr>
      <vt:lpstr>Мы хотим тебе сказать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днём рождения дружок</dc:title>
  <dc:creator>Миша</dc:creator>
  <cp:lastModifiedBy>Миша</cp:lastModifiedBy>
  <cp:revision>5</cp:revision>
  <dcterms:created xsi:type="dcterms:W3CDTF">2015-07-03T15:39:20Z</dcterms:created>
  <dcterms:modified xsi:type="dcterms:W3CDTF">2015-07-03T16:20:42Z</dcterms:modified>
</cp:coreProperties>
</file>