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8" r:id="rId12"/>
    <p:sldId id="267" r:id="rId13"/>
    <p:sldId id="269" r:id="rId14"/>
    <p:sldId id="274" r:id="rId15"/>
    <p:sldId id="270" r:id="rId16"/>
    <p:sldId id="273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48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DCFEE61-8351-43F1-8052-E18165211089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406275C-EDC8-420C-B42C-127524D18DF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img.wallpaperstock.net:81/bug-uri-%C3%AEn-timpul-verii-wallpapers_8645_160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1"/>
            <a:ext cx="9144000" cy="685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477856"/>
            <a:ext cx="8928992" cy="258532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58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БОЖЬЯ КОРОВКА</a:t>
            </a:r>
          </a:p>
          <a:p>
            <a:pPr algn="ctr"/>
            <a:r>
              <a:rPr lang="ru-RU" sz="4800" b="1" dirty="0" smtClean="0">
                <a:ln w="158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</a:t>
            </a:r>
          </a:p>
          <a:p>
            <a:pPr algn="ctr"/>
            <a:r>
              <a:rPr lang="ru-RU" sz="4800" b="1" dirty="0" smtClean="0">
                <a:ln w="158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 Святой Девы Марии</a:t>
            </a:r>
          </a:p>
          <a:p>
            <a:endParaRPr lang="ru-RU" dirty="0">
              <a:ln w="15875"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355976" y="4117722"/>
            <a:ext cx="4580971" cy="2376264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класса</a:t>
            </a:r>
          </a:p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pPr algn="l"/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6381328"/>
            <a:ext cx="1752018" cy="369332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Самара,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021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</a:rPr>
              <a:t>Взрослая божья коровка-самка откладывает яйца на листья растений.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0242" name="Picture 2" descr="&amp;dcy;&amp;icy;&amp;acy;&amp;lcy;&amp;ocy;&amp;gcy;-&amp;dcy;&amp;icy;&amp;zcy;&amp;acy;&amp;jcy;&amp;n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93912"/>
            <a:ext cx="8026121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42453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</a:rPr>
              <a:t>Из яиц появляются личинки жука, которые сразу же начинают поедать тлю. </a:t>
            </a:r>
            <a:r>
              <a:rPr lang="ru-RU" dirty="0">
                <a:solidFill>
                  <a:schemeClr val="tx1"/>
                </a:solidFill>
              </a:rPr>
              <a:t>Личинка съедает в день до 600 тлей.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1266" name="Picture 2" descr="http://www.esacademic.com/pictures/eswiki/83/Sa_lady-beetle-lar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7996013" cy="5328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13711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</a:rPr>
              <a:t>Достигнув зрелости (дней 10 -15), личинка  превращается в </a:t>
            </a:r>
            <a:r>
              <a:rPr lang="ru-RU" dirty="0" smtClean="0">
                <a:solidFill>
                  <a:schemeClr val="tx1"/>
                </a:solidFill>
              </a:rPr>
              <a:t>куколку.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1268" name="Picture 4" descr="http://dacha-olgino.narod.ru/mir/nasek/chaus/foto/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2"/>
          <a:stretch/>
        </p:blipFill>
        <p:spPr bwMode="auto">
          <a:xfrm>
            <a:off x="755576" y="1162050"/>
            <a:ext cx="7620000" cy="5389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2018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Недели </a:t>
            </a:r>
            <a:r>
              <a:rPr lang="ru-RU" dirty="0"/>
              <a:t>через две на свет появится молодой жучок – божья коровка. Насекомое имеет бледную окраску без рисунка, нужно немного времени, чтобы окрепнуть.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3314" name="Picture 2" descr="https://upload.wikimedia.org/wikipedia/commons/7/77/Coccinelle_m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97772"/>
            <a:ext cx="7776864" cy="5571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44890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 сельском хозяйстве используют прожорливых божьих коровок для борьбы с вредителями. 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7410" name="Picture 2" descr="http://f5.ifotki.info/org/357f744376ecbaf1c2860e56fbe4c25b5e4bbf590033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48" y="1052736"/>
            <a:ext cx="7331968" cy="5581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93125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/>
              <a:t>Почему же жучка назвали коровкой?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/>
              <a:t>Оказывается, при </a:t>
            </a:r>
            <a:r>
              <a:rPr lang="ru-RU" sz="2000" dirty="0"/>
              <a:t>малейшей опасности на сгибах его ножек выступают капельки оранжевой жидкости-молочка. 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6" name="Picture 2" descr="http://z-walls.ru/mo/30/bozhya_korovka_trava_list_neobychnaya_2560x16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1" t="16558" r="14490" b="7219"/>
          <a:stretch/>
        </p:blipFill>
        <p:spPr bwMode="auto">
          <a:xfrm>
            <a:off x="827584" y="1196751"/>
            <a:ext cx="7776864" cy="5422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524716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Пятна у божьих коровок также предназначены для отпугивания хищников. Чем старше божья коровка, тем меньше у нее пятен на спинке.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4338" name="Picture 2" descr="http://fc07.deviantart.net/fs45/i/2009/115/e/8/Ladybug_on_Yellow_IV_by_dalantec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" t="10028" r="20108" b="36"/>
          <a:stretch/>
        </p:blipFill>
        <p:spPr bwMode="auto">
          <a:xfrm>
            <a:off x="981074" y="1124744"/>
            <a:ext cx="7407349" cy="55727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98941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4393" y="116632"/>
            <a:ext cx="8840095" cy="4320480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/>
              <a:t>Не смотря на то, что божья коровка хищник , она нравится всем. Её вид не вызывает отвращения. В разных странах ей дали разные названия, но все они добрые: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/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Жук святой девы Марии – в Германии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Божья красавица – в Болгарии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Солнечный телёнок – в Швейцарии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Курочка Бога – во Франции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Божья </a:t>
            </a:r>
            <a:r>
              <a:rPr lang="ru-RU" sz="3200" b="1" dirty="0" err="1" smtClean="0">
                <a:solidFill>
                  <a:srgbClr val="FF0000"/>
                </a:solidFill>
              </a:rPr>
              <a:t>Марьюшка</a:t>
            </a:r>
            <a:r>
              <a:rPr lang="ru-RU" sz="3200" b="1" dirty="0" smtClean="0">
                <a:solidFill>
                  <a:srgbClr val="FF0000"/>
                </a:solidFill>
              </a:rPr>
              <a:t> – в Литве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Солнышко – в Чехии, Словакии, Украине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err="1" smtClean="0">
                <a:solidFill>
                  <a:srgbClr val="FF0000"/>
                </a:solidFill>
              </a:rPr>
              <a:t>Краснобородый</a:t>
            </a:r>
            <a:r>
              <a:rPr lang="ru-RU" sz="3200" b="1" dirty="0" smtClean="0">
                <a:solidFill>
                  <a:srgbClr val="FF0000"/>
                </a:solidFill>
              </a:rPr>
              <a:t> дедушка – в Таджикистане</a:t>
            </a:r>
            <a:endParaRPr lang="ru-RU" sz="3200" b="1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32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0" t="20458" r="5952" b="20458"/>
          <a:stretch/>
        </p:blipFill>
        <p:spPr>
          <a:xfrm>
            <a:off x="3347864" y="4332684"/>
            <a:ext cx="28670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78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772816"/>
            <a:ext cx="8496944" cy="3474720"/>
          </a:xfrm>
          <a:noFill/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19900" dirty="0" smtClean="0">
                <a:pattFill prst="pct90">
                  <a:fgClr>
                    <a:srgbClr val="FF0000"/>
                  </a:fgClr>
                  <a:bgClr>
                    <a:schemeClr val="tx1">
                      <a:lumMod val="95000"/>
                      <a:lumOff val="5000"/>
                    </a:schemeClr>
                  </a:bgClr>
                </a:pattFill>
              </a:rPr>
              <a:t>КОНЕЦ</a:t>
            </a:r>
            <a:endParaRPr lang="ru-RU" sz="19900" dirty="0">
              <a:pattFill prst="pct90">
                <a:fgClr>
                  <a:srgbClr val="FF0000"/>
                </a:fgClr>
                <a:bgClr>
                  <a:schemeClr val="tx1">
                    <a:lumMod val="95000"/>
                    <a:lumOff val="5000"/>
                  </a:schemeClr>
                </a:bgClr>
              </a:patt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0"/>
          <a:stretch/>
        </p:blipFill>
        <p:spPr>
          <a:xfrm>
            <a:off x="6682303" y="1268760"/>
            <a:ext cx="2438405" cy="18676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0"/>
          <a:stretch/>
        </p:blipFill>
        <p:spPr>
          <a:xfrm flipH="1">
            <a:off x="23961" y="1318679"/>
            <a:ext cx="2438405" cy="18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79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Божья коровка </a:t>
            </a:r>
            <a:r>
              <a:rPr lang="ru-RU" dirty="0" smtClean="0"/>
              <a:t>– это жук из семейства божьи коровки. Научное название </a:t>
            </a:r>
            <a:r>
              <a:rPr lang="ru-RU" dirty="0"/>
              <a:t>этого семейства - </a:t>
            </a:r>
            <a:r>
              <a:rPr lang="ru-RU" dirty="0" err="1"/>
              <a:t>Кокцинеллиды</a:t>
            </a:r>
            <a:endParaRPr lang="ru-RU" dirty="0"/>
          </a:p>
        </p:txBody>
      </p:sp>
      <p:pic>
        <p:nvPicPr>
          <p:cNvPr id="1026" name="Picture 2" descr="http://medkniga.ucoz.net/Foto/bo/pn/pn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57250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55375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Всего это семейство насчитывает более 5 000 видов жуков, из которых около 100 проживает на территории России.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://www.geog.ucsb.edu/img/news/2013/Harmonia_axyridis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" t="-1" r="609" b="907"/>
          <a:stretch/>
        </p:blipFill>
        <p:spPr bwMode="auto">
          <a:xfrm>
            <a:off x="827584" y="1052736"/>
            <a:ext cx="7488831" cy="5616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52780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</a:rPr>
              <a:t>Почти все насекомые этого семейства хищники.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</a:rPr>
              <a:t>Одни божьи коровки поедают тлю, </a:t>
            </a:r>
          </a:p>
        </p:txBody>
      </p:sp>
      <p:pic>
        <p:nvPicPr>
          <p:cNvPr id="4098" name="Picture 2" descr="http://ecology.myschool44.edu.ru/files/2011/08/image1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8"/>
          <a:stretch/>
        </p:blipFill>
        <p:spPr bwMode="auto">
          <a:xfrm>
            <a:off x="539552" y="933450"/>
            <a:ext cx="8096250" cy="57725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26132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другие питаются </a:t>
            </a:r>
            <a:r>
              <a:rPr lang="ru-RU" dirty="0"/>
              <a:t>червецами и </a:t>
            </a:r>
            <a:r>
              <a:rPr lang="ru-RU" dirty="0" smtClean="0"/>
              <a:t>щитовками,</a:t>
            </a: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5122" name="Picture 2" descr="http://files.shroomery.org/files/07-44/365891070-cryptolaemus-beet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55" y="1124744"/>
            <a:ext cx="7512769" cy="5373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40453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третьи - другими насекомыми,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6148" name="Picture 4" descr="http://macroclub.ru/gallery/data/562/IMG_04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14994"/>
            <a:ext cx="7884368" cy="5610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67909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четвёртые - клещами,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7170" name="Picture 2" descr="http://www.esacademic.com/pictures/eswiki/80/P-14_lady_beetl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0" b="2762"/>
          <a:stretch/>
        </p:blipFill>
        <p:spPr bwMode="auto">
          <a:xfrm>
            <a:off x="611560" y="908720"/>
            <a:ext cx="7989703" cy="5562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30665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4624"/>
            <a:ext cx="8424936" cy="936104"/>
          </a:xfrm>
        </p:spPr>
        <p:txBody>
          <a:bodyPr>
            <a:normAutofit fontScale="92500" lnSpcReduction="10000"/>
          </a:bodyPr>
          <a:lstStyle/>
          <a:p>
            <a:pPr marL="45720" indent="0" algn="ctr">
              <a:buNone/>
            </a:pPr>
            <a:r>
              <a:rPr lang="ru-RU" dirty="0" smtClean="0"/>
              <a:t>но есть и виды, которые питаются растительной пищей. Растительноядные божьи коровки живут в тропиках и являются вредителями.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8194" name="Picture 2" descr="http://img-fotki.yandex.ru/get/5811/9251103.1a/0_54bb2_c92a795b_X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4" b="25380"/>
          <a:stretch/>
        </p:blipFill>
        <p:spPr bwMode="auto">
          <a:xfrm>
            <a:off x="683568" y="980728"/>
            <a:ext cx="7754231" cy="5665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9102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424936" cy="93610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</a:rPr>
              <a:t>А вот хищные божьи коровки – помощники человека.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</a:rPr>
              <a:t>Наиболее известный и часто встречающийся вид – </a:t>
            </a:r>
            <a:r>
              <a:rPr lang="ru-RU" dirty="0" err="1" smtClean="0">
                <a:solidFill>
                  <a:schemeClr val="tx1"/>
                </a:solidFill>
              </a:rPr>
              <a:t>семиточечная</a:t>
            </a:r>
            <a:r>
              <a:rPr lang="ru-RU" dirty="0" smtClean="0">
                <a:solidFill>
                  <a:schemeClr val="tx1"/>
                </a:solidFill>
              </a:rPr>
              <a:t> божья коровка. Познакомимся с ней поближе: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1210" r="1724" b="2117"/>
          <a:stretch/>
        </p:blipFill>
        <p:spPr bwMode="auto">
          <a:xfrm>
            <a:off x="1691680" y="1124744"/>
            <a:ext cx="5600700" cy="5534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7590443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329</TotalTime>
  <Words>339</Words>
  <Application>Microsoft Office PowerPoint</Application>
  <PresentationFormat>Экран (4:3)</PresentationFormat>
  <Paragraphs>47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20</cp:revision>
  <dcterms:created xsi:type="dcterms:W3CDTF">2015-04-26T08:53:04Z</dcterms:created>
  <dcterms:modified xsi:type="dcterms:W3CDTF">2015-09-22T08:07:59Z</dcterms:modified>
</cp:coreProperties>
</file>