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261" r:id="rId3"/>
    <p:sldId id="257" r:id="rId4"/>
    <p:sldId id="263" r:id="rId5"/>
    <p:sldId id="258" r:id="rId6"/>
    <p:sldId id="262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2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52572-736D-49BB-BBCF-21D2855CE92C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10B22-ADB4-4AD7-8F4F-A7BBDC3148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562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10B22-ADB4-4AD7-8F4F-A7BBDC31480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93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10B22-ADB4-4AD7-8F4F-A7BBDC31480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93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4EC426B-750F-4B55-AB7F-6FD82DA66D7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4E92A983-9D1D-408D-BD0A-01D3C3C36B2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426B-750F-4B55-AB7F-6FD82DA66D7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2A983-9D1D-408D-BD0A-01D3C3C36B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426B-750F-4B55-AB7F-6FD82DA66D7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2A983-9D1D-408D-BD0A-01D3C3C36B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426B-750F-4B55-AB7F-6FD82DA66D7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2A983-9D1D-408D-BD0A-01D3C3C36B2A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4EC426B-750F-4B55-AB7F-6FD82DA66D7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2A983-9D1D-408D-BD0A-01D3C3C36B2A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426B-750F-4B55-AB7F-6FD82DA66D7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2A983-9D1D-408D-BD0A-01D3C3C36B2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426B-750F-4B55-AB7F-6FD82DA66D7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2A983-9D1D-408D-BD0A-01D3C3C36B2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4EC426B-750F-4B55-AB7F-6FD82DA66D7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2A983-9D1D-408D-BD0A-01D3C3C36B2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426B-750F-4B55-AB7F-6FD82DA66D7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2A983-9D1D-408D-BD0A-01D3C3C36B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4EC426B-750F-4B55-AB7F-6FD82DA66D7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2A983-9D1D-408D-BD0A-01D3C3C36B2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4EC426B-750F-4B55-AB7F-6FD82DA66D7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2A983-9D1D-408D-BD0A-01D3C3C36B2A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64EC426B-750F-4B55-AB7F-6FD82DA66D78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4E92A983-9D1D-408D-BD0A-01D3C3C36B2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476672"/>
            <a:ext cx="5796136" cy="3456384"/>
          </a:xfrm>
        </p:spPr>
        <p:txBody>
          <a:bodyPr>
            <a:noAutofit/>
          </a:bodyPr>
          <a:lstStyle/>
          <a:p>
            <a:pPr algn="ctr"/>
            <a:r>
              <a:rPr lang="ru-RU" sz="48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ВОДОРОСЛИ, </a:t>
            </a:r>
            <a:br>
              <a:rPr lang="ru-RU" sz="48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живущие в необычных условиях</a:t>
            </a:r>
            <a:r>
              <a:rPr lang="ru-RU" sz="5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cap="non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400" b="1" cap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355976" y="4117722"/>
            <a:ext cx="4580971" cy="2376264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ученица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класса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лицея «Технический»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Власова Полина</a:t>
            </a:r>
          </a:p>
          <a:p>
            <a:pPr algn="l"/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84078" y="6493986"/>
            <a:ext cx="1752018" cy="369332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Самара,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08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animalworld.com.ua/images/2010/May/Eco/Watermelon_snow/Watermelon_snow_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02"/>
          <a:stretch/>
        </p:blipFill>
        <p:spPr bwMode="auto">
          <a:xfrm>
            <a:off x="401240" y="1196752"/>
            <a:ext cx="8424936" cy="52726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4722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Водоросли способны жить и в экстремальных условиях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20" y="5884601"/>
            <a:ext cx="7632864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Чудо природы - арбузный снег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2530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da-voda.com/images/cms/headers/sea_of_az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84" y="1268760"/>
            <a:ext cx="8136904" cy="52889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4722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Водоросли способны жить и в экстремальных условиях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5972974"/>
            <a:ext cx="7272808" cy="5847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Зимнее «цветение» Азовского моря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01697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74320" y="404664"/>
            <a:ext cx="8595360" cy="5831544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66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19900" dirty="0" smtClean="0">
                <a:solidFill>
                  <a:schemeClr val="tx1"/>
                </a:solidFill>
              </a:rPr>
              <a:t>КОНЕЦ</a:t>
            </a:r>
            <a:endParaRPr lang="ru-RU" sz="19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98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Немного об истории возникновения водорослей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http://blogs.discovermagazine.com/imageo/files/2013/04/Microcystis-algal-bloo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8502168" cy="5400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64688" y="6084585"/>
            <a:ext cx="7200800" cy="5847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Сине-зелёные водоросли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85813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&amp;icy;&amp;scy;&amp;tcy;&amp;ocy;&amp;rcy;&amp;icy;&amp;yacy; &amp;Zcy;&amp;iecy;&amp;mcy;&amp;lcy;&amp;i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97" y="1287016"/>
            <a:ext cx="8239775" cy="52565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Немного об истории возникновения водорослей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0696" y="5733256"/>
            <a:ext cx="7591703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Сине-зелёные водоросли в озере  </a:t>
            </a:r>
            <a:r>
              <a:rPr lang="ru-RU" sz="2400" b="1" dirty="0" err="1" smtClean="0"/>
              <a:t>Атитлан</a:t>
            </a:r>
            <a:r>
              <a:rPr lang="ru-RU" sz="2400" b="1" dirty="0" smtClean="0"/>
              <a:t>. </a:t>
            </a:r>
          </a:p>
          <a:p>
            <a:pPr algn="ctr"/>
            <a:r>
              <a:rPr lang="ru-RU" sz="2400" b="1" dirty="0" smtClean="0"/>
              <a:t>Снимок из космоса.</a:t>
            </a:r>
            <a:endParaRPr lang="ru-RU" sz="2400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827584" y="3499864"/>
            <a:ext cx="2808312" cy="288032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50480" y="314196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водоросли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30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Водоросли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встречаются повсюду.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upload.wikimedia.org/wikipedia/commons/5/55/Green_turtles_in_tidepools_in_Kon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943271"/>
            <a:ext cx="8481121" cy="56540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6021288"/>
            <a:ext cx="7200800" cy="5847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В море и океане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1359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Водоросли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встречаются повсюду.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95536" y="6021288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В море и океане</a:t>
            </a:r>
            <a:endParaRPr lang="ru-RU" sz="3200" b="1" dirty="0">
              <a:solidFill>
                <a:schemeClr val="bg1"/>
              </a:solidFill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327165" y="943271"/>
            <a:ext cx="8565315" cy="5791614"/>
            <a:chOff x="327165" y="943271"/>
            <a:chExt cx="8565315" cy="5791614"/>
          </a:xfrm>
        </p:grpSpPr>
        <p:pic>
          <p:nvPicPr>
            <p:cNvPr id="13" name="Picture 4" descr="http://klevoe-mesto.net/STATJI/3/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877" y="943271"/>
              <a:ext cx="8551603" cy="577314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327165" y="6211665"/>
              <a:ext cx="6768752" cy="5232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/>
                <a:t>В пресных водоёмах</a:t>
              </a:r>
              <a:endParaRPr lang="ru-RU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57989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Водоросли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встречаются повсюду.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95536" y="6021288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В море и океане</a:t>
            </a:r>
            <a:endParaRPr lang="ru-RU" sz="3200" b="1" dirty="0">
              <a:solidFill>
                <a:schemeClr val="bg1"/>
              </a:solidFill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340876" y="943271"/>
            <a:ext cx="8551603" cy="5798097"/>
            <a:chOff x="340876" y="943271"/>
            <a:chExt cx="8551603" cy="5798097"/>
          </a:xfrm>
        </p:grpSpPr>
        <p:pic>
          <p:nvPicPr>
            <p:cNvPr id="13" name="Picture 6" descr="http://ib1.keep4u.ru/b/2011/04/11/04/045896af92a83aa3f73ea7c13a901f6b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876" y="943271"/>
              <a:ext cx="8551603" cy="577314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340877" y="6156593"/>
              <a:ext cx="7471484" cy="5847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/>
                <a:t>На коре дерева</a:t>
              </a:r>
              <a:endParaRPr lang="ru-RU" sz="3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83877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foto-traveller.ru/foto/kamchatka/kamch07/2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44" y="1412776"/>
            <a:ext cx="8208912" cy="52736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4722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Водоросли способны жить и в экстремальных условиях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6101688"/>
            <a:ext cx="7272808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alpha val="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Водоросли живущие в гейзере.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46581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econet.by/media/413/kindeditor/image/201304/2013041719392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55"/>
          <a:stretch/>
        </p:blipFill>
        <p:spPr bwMode="auto">
          <a:xfrm>
            <a:off x="513240" y="1320184"/>
            <a:ext cx="8218884" cy="53633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4722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Водоросли способны жить и в экстремальных условиях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89232" y="6098767"/>
            <a:ext cx="5882968" cy="5847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Чудо природы - арбузный снег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406355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4722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Водоросли способны жить и в экстремальных условиях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13240" y="6021287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Хламидомонада </a:t>
            </a:r>
            <a:r>
              <a:rPr lang="ru-RU" sz="3200" b="1" dirty="0"/>
              <a:t>снежная</a:t>
            </a:r>
          </a:p>
        </p:txBody>
      </p:sp>
      <p:pic>
        <p:nvPicPr>
          <p:cNvPr id="8194" name="Picture 2" descr="http://animalworld.com.ua/images/2010/May/Eco/Watermelon_snow/Watermelon_snow_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700808"/>
            <a:ext cx="527685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27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Другая 3">
      <a:dk1>
        <a:sysClr val="windowText" lastClr="000000"/>
      </a:dk1>
      <a:lt1>
        <a:sysClr val="window" lastClr="FFFFFF"/>
      </a:lt1>
      <a:dk2>
        <a:srgbClr val="358B13"/>
      </a:dk2>
      <a:lt2>
        <a:srgbClr val="FEFAC9"/>
      </a:lt2>
      <a:accent1>
        <a:srgbClr val="D8EEC0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TM01790493[[fn=SOHO]]</Template>
  <TotalTime>216</TotalTime>
  <Words>139</Words>
  <Application>Microsoft Office PowerPoint</Application>
  <PresentationFormat>Экран (4:3)</PresentationFormat>
  <Paragraphs>33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Soho</vt:lpstr>
      <vt:lpstr>ВОДОРОСЛИ,  живущие в необычных условиях </vt:lpstr>
      <vt:lpstr>Немного об истории возникновения водорослей</vt:lpstr>
      <vt:lpstr>Немного об истории возникновения водорослей</vt:lpstr>
      <vt:lpstr>Водоросли встречаются повсюду. </vt:lpstr>
      <vt:lpstr>Водоросли встречаются повсюду. </vt:lpstr>
      <vt:lpstr>Водоросли встречаются повсюду. </vt:lpstr>
      <vt:lpstr>Водоросли способны жить и в экстремальных условиях. </vt:lpstr>
      <vt:lpstr>Водоросли способны жить и в экстремальных условиях. </vt:lpstr>
      <vt:lpstr>Водоросли способны жить и в экстремальных условиях. </vt:lpstr>
      <vt:lpstr>Водоросли способны жить и в экстремальных условиях. </vt:lpstr>
      <vt:lpstr>Водоросли способны жить и в экстремальных условиях.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ВОДОРОСЛИ,  живущие в необычных условиях</dc:title>
  <dc:creator>Наталья</dc:creator>
  <cp:lastModifiedBy>Наталья</cp:lastModifiedBy>
  <cp:revision>13</cp:revision>
  <dcterms:created xsi:type="dcterms:W3CDTF">2015-03-15T12:19:29Z</dcterms:created>
  <dcterms:modified xsi:type="dcterms:W3CDTF">2015-09-22T08:19:15Z</dcterms:modified>
</cp:coreProperties>
</file>