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32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423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875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340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309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524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63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782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17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36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00A2-1E91-4F37-9709-7274B3C055D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EEE0B-99E9-4289-8C47-5937EBED1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7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816" y="476672"/>
            <a:ext cx="84249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КОМПАС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история его открытия, виды компасов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456846" y="4005064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6363642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2015 г.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3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663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Интересно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92899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Моряки называют компас – </a:t>
            </a:r>
            <a:r>
              <a:rPr lang="vi-VN" sz="2400" b="1" dirty="0" smtClean="0">
                <a:solidFill>
                  <a:srgbClr val="002060"/>
                </a:solidFill>
              </a:rPr>
              <a:t>компа́с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Обычный магнитный компас показывает на север неточно, так как северный магнитный полюс не совпадает с географическим. Более того, он постоянно перемещается из одного места в другое. </a:t>
            </a:r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Магнитный к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омпас можно обмануть, если положить рядом другой магнит или железный предмет. Компасом нельзя пользоваться в тех местах, где есть залежи железной руды. Их называют магнитные аномалии. В таких местах стрелка компаса ведет себя ненормально, и по нему нельзя узнать стороны света. Именно таким способом была открыта Курская магнитная аномалия.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2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540" y="2107877"/>
            <a:ext cx="82809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600" b="1" dirty="0" smtClean="0">
                <a:solidFill>
                  <a:srgbClr val="C00000"/>
                </a:solidFill>
              </a:rPr>
              <a:t>КОНЕЦ</a:t>
            </a:r>
            <a:endParaRPr lang="ru-RU" sz="1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1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Что такое компас?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31128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</a:rPr>
              <a:t>Компас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 — устройство, облегчающее ориентирование на местности.</a:t>
            </a:r>
          </a:p>
          <a:p>
            <a:r>
              <a:rPr lang="ru-RU" altLang="ru-RU" sz="2800" b="1" dirty="0" smtClean="0">
                <a:solidFill>
                  <a:srgbClr val="002060"/>
                </a:solidFill>
              </a:rPr>
              <a:t>Существуют три различных вида компаса: магнитный компас, гирокомпас и электронный компас.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45024"/>
            <a:ext cx="2490640" cy="3073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970" y="3175281"/>
            <a:ext cx="2942059" cy="39227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5" r="28113"/>
          <a:stretch/>
        </p:blipFill>
        <p:spPr>
          <a:xfrm>
            <a:off x="6588224" y="3333642"/>
            <a:ext cx="2009125" cy="352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0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Происхождение слова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31128"/>
            <a:ext cx="8928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Происхождение слова «компас», по-видимому, связано со старинным английским словом </a:t>
            </a:r>
            <a:r>
              <a:rPr lang="ru-RU" sz="2800" b="1" dirty="0" err="1" smtClean="0">
                <a:solidFill>
                  <a:srgbClr val="002060"/>
                </a:solidFill>
              </a:rPr>
              <a:t>compass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>
                <a:solidFill>
                  <a:srgbClr val="002060"/>
                </a:solidFill>
              </a:rPr>
              <a:t>которое в </a:t>
            </a:r>
            <a:r>
              <a:rPr lang="ru-RU" sz="2800" b="1" dirty="0" smtClean="0">
                <a:solidFill>
                  <a:srgbClr val="002060"/>
                </a:solidFill>
              </a:rPr>
              <a:t>13—14 </a:t>
            </a:r>
            <a:r>
              <a:rPr lang="ru-RU" sz="2800" b="1" dirty="0">
                <a:solidFill>
                  <a:srgbClr val="002060"/>
                </a:solidFill>
              </a:rPr>
              <a:t>веках</a:t>
            </a:r>
            <a:r>
              <a:rPr lang="ru-RU" sz="2800" b="1" dirty="0" smtClean="0">
                <a:solidFill>
                  <a:srgbClr val="002060"/>
                </a:solidFill>
              </a:rPr>
              <a:t> означало «круг».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533259"/>
            <a:ext cx="4081636" cy="414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0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Первый компас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31128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Считается, что настоящей родиной компаса является Китай, и самому первому компасу уже гораздо больше, чем две тысячи лет. Китайский компас был похож на ложку, которая вертелась на блюдце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</a:rPr>
              <a:t>Интересно, что </a:t>
            </a:r>
            <a:r>
              <a:rPr lang="ru-RU" sz="2400" b="1" dirty="0">
                <a:solidFill>
                  <a:srgbClr val="002060"/>
                </a:solidFill>
              </a:rPr>
              <a:t>древние китайцы использовали компас для передвижения по пустыням. Несколько позже, моряки стали брать его с собой в плавание.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3" t="7841" r="9441" b="11595"/>
          <a:stretch/>
        </p:blipFill>
        <p:spPr>
          <a:xfrm>
            <a:off x="2075688" y="3172969"/>
            <a:ext cx="5010912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Создание магнитного компаса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31128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 Европе компас появился довольно поздно. С ним европейцев познакомили торговцы из восточных </a:t>
            </a:r>
            <a:r>
              <a:rPr lang="ru-RU" sz="2400" b="1" dirty="0" smtClean="0">
                <a:solidFill>
                  <a:srgbClr val="002060"/>
                </a:solidFill>
              </a:rPr>
              <a:t>стран. Европейский </a:t>
            </a:r>
            <a:r>
              <a:rPr lang="ru-RU" sz="2400" b="1" dirty="0">
                <a:solidFill>
                  <a:srgbClr val="002060"/>
                </a:solidFill>
              </a:rPr>
              <a:t>компас представлял собой намагниченную железную полоску, которая крепилась к пробке, плавающей в воде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Такой компас можно попробовать сделать самостоятельно.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" y="3501008"/>
            <a:ext cx="65817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65988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Приблизительно в 14 веке итальянский ювелир и изобретатель </a:t>
            </a:r>
            <a:r>
              <a:rPr lang="ru-RU" sz="2400" b="1" dirty="0" err="1">
                <a:solidFill>
                  <a:srgbClr val="002060"/>
                </a:solidFill>
              </a:rPr>
              <a:t>Флавио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Джойя</a:t>
            </a:r>
            <a:r>
              <a:rPr lang="ru-RU" sz="2400" b="1" dirty="0">
                <a:solidFill>
                  <a:srgbClr val="002060"/>
                </a:solidFill>
              </a:rPr>
              <a:t> придумал, как усовершенствовать компас. Он разделил его на 16 румбов по 4 для каждой из сторон света. </a:t>
            </a:r>
            <a:r>
              <a:rPr lang="ru-RU" sz="2400" b="1" dirty="0" smtClean="0">
                <a:solidFill>
                  <a:srgbClr val="002060"/>
                </a:solidFill>
              </a:rPr>
              <a:t>Уже </a:t>
            </a:r>
            <a:r>
              <a:rPr lang="ru-RU" sz="2400" b="1" dirty="0">
                <a:solidFill>
                  <a:srgbClr val="002060"/>
                </a:solidFill>
              </a:rPr>
              <a:t>к 18 веку компас становится довольно сложным прибором, указывающим не только направление, но и время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1023" b="7511"/>
          <a:stretch/>
        </p:blipFill>
        <p:spPr>
          <a:xfrm>
            <a:off x="2001373" y="2492896"/>
            <a:ext cx="5141254" cy="367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0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Современные компасы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31128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Современные приборы получили много новых функций, а их внешний вид мало напоминает древних собратьев. Их принцип работы основан уже не на магнитной стрелке, а на сложных электронных схемах, при помощи которых определяется магнитное поле Земли. Многие приборы ориентируются через спутники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128" y="2810624"/>
            <a:ext cx="4769743" cy="476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3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663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Гирокомпас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Используется в системах навигации и управления крупных морских судов; в отличие от магнитного компаса его показания связаны с направлением на истинный географический (а не магнитный) Северный полюс.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772816"/>
            <a:ext cx="4068452" cy="54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6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ШКОЛА\2 КЛАСС\Окружающий мир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44000" cy="68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663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Электронный компас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Электронный компас основан на принципе определения координат за счет спутниковых систем навигации. В таком компасе есть функции 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запоминания маршрутов или определенных мест для того, чтобы в случае, если вы заблудитесь или забудете расположение необходимого вам места, </a:t>
            </a:r>
            <a:r>
              <a:rPr lang="ru-RU" sz="2400" b="1" dirty="0" err="1" smtClean="0">
                <a:solidFill>
                  <a:srgbClr val="002060"/>
                </a:solidFill>
                <a:effectLst/>
              </a:rPr>
              <a:t>запоминатель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 приведет вас к нему.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6" t="2166" r="19460" b="6102"/>
          <a:stretch/>
        </p:blipFill>
        <p:spPr>
          <a:xfrm>
            <a:off x="3059832" y="3002414"/>
            <a:ext cx="3024336" cy="385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2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430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15</cp:revision>
  <dcterms:created xsi:type="dcterms:W3CDTF">2014-12-07T09:21:16Z</dcterms:created>
  <dcterms:modified xsi:type="dcterms:W3CDTF">2015-09-22T08:32:48Z</dcterms:modified>
</cp:coreProperties>
</file>