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09A3875-5C20-439F-89B3-6648293215B2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E4384E3-1168-4070-840A-0C4DD4F297E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412776"/>
            <a:ext cx="8712968" cy="1440160"/>
          </a:xfrm>
        </p:spPr>
        <p:txBody>
          <a:bodyPr/>
          <a:lstStyle/>
          <a:p>
            <a:pPr algn="ctr"/>
            <a:r>
              <a:rPr lang="ru-RU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Лишайники</a:t>
            </a:r>
            <a:endParaRPr lang="ru-RU" sz="9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283968" y="4005064"/>
            <a:ext cx="4580971" cy="2376264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класса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63998" y="6381328"/>
            <a:ext cx="1752018" cy="369332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Самара, 2015 г.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05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листоватые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96824"/>
            <a:ext cx="7310586" cy="48737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93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кустистые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290" name="Picture 2" descr="http://img-fotki.yandex.ru/get/6605/89335712.44/0_b9de6_78700d21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344816" cy="47968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12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Лишайники являются показателями чистоты воздуха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316" name="Picture 4" descr="http://demiart.ru/forum/uploads5/post-101184-12674453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6395864" cy="47968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70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Польза лишайников: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первыми заселяют голые скалы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340" name="Picture 4" descr="http://www.innature.kz/images/photoalbum/album_54/lichen_02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7139863" cy="47636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22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пища для животных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338" name="Picture 2" descr="http://ic.pics.livejournal.com/tvoirovaniemi/49887290/506852/50685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048" y="1915662"/>
            <a:ext cx="7272808" cy="4850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75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используют в медицине и косметологии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6386" name="Picture 2" descr="http://www.museum.ru/imgB.asp?293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6363072" cy="47723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78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 даже используют в пищу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7410" name="Picture 2" descr="http://www.indostan.ru/blog/foto-video/1938/33588_4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7344816" cy="48965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29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852936"/>
            <a:ext cx="7125113" cy="1512168"/>
          </a:xfrm>
        </p:spPr>
        <p:txBody>
          <a:bodyPr/>
          <a:lstStyle/>
          <a:p>
            <a:pPr algn="ctr"/>
            <a:r>
              <a:rPr lang="ru-RU" sz="11500" dirty="0" smtClean="0"/>
              <a:t>КОНЕЦ</a:t>
            </a:r>
            <a:endParaRPr lang="ru-RU" sz="11500" dirty="0"/>
          </a:p>
        </p:txBody>
      </p:sp>
    </p:spTree>
    <p:extLst>
      <p:ext uri="{BB962C8B-B14F-4D97-AF65-F5344CB8AC3E}">
        <p14:creationId xmlns:p14="http://schemas.microsoft.com/office/powerpoint/2010/main" val="37574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Лишайники одни из самых интересных организмов в мире растений.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http://demiart.ru/forum/uploads8/post-79996-13171557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488" y="1772816"/>
            <a:ext cx="6539880" cy="49049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12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os1.i.ua/3/1/8220380_7c2ae9e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928" y="1835672"/>
            <a:ext cx="6539880" cy="49049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Лишайники одни из самых интересных организмов в мире растений.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32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o.gendocs.ru/pars_docs/tw_refs/353/352956/352956_html_m7fb2de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80" y="1844824"/>
            <a:ext cx="4165104" cy="48987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лево 2"/>
          <p:cNvSpPr/>
          <p:nvPr/>
        </p:nvSpPr>
        <p:spPr>
          <a:xfrm>
            <a:off x="4716016" y="2512916"/>
            <a:ext cx="3750032" cy="360040"/>
          </a:xfrm>
          <a:prstGeom prst="lef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/>
          <p:cNvSpPr/>
          <p:nvPr/>
        </p:nvSpPr>
        <p:spPr>
          <a:xfrm>
            <a:off x="2051720" y="3438292"/>
            <a:ext cx="6192688" cy="360040"/>
          </a:xfrm>
          <a:prstGeom prst="lef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>
            <a:off x="4782408" y="5174374"/>
            <a:ext cx="3750032" cy="360040"/>
          </a:xfrm>
          <a:prstGeom prst="lef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70440" y="2204864"/>
            <a:ext cx="3173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Нити гриба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148064" y="3068960"/>
            <a:ext cx="3173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Водоросль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292080" y="4801586"/>
            <a:ext cx="3173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Лишайник</a:t>
            </a:r>
            <a:endParaRPr lang="ru-RU" dirty="0"/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Лишайник – это союз двух организмов гриба и водоросли.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34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Лишайники могут жить везде: от полярных широт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098" name="Picture 2" descr="http://s00.yaplakal.com/pics/pics_original/8/4/0/167904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1"/>
          <a:stretch/>
        </p:blipFill>
        <p:spPr bwMode="auto">
          <a:xfrm>
            <a:off x="683568" y="1916824"/>
            <a:ext cx="7902361" cy="46548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79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 тропических пустынь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172" name="Picture 4" descr="http://iceshtorm.ru/p/24/nevada_pustynya_skaly_gory_1680x1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00200"/>
            <a:ext cx="8021080" cy="50131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03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 отсутствии влаги они высыхают и переносят любую жару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194" name="Picture 2" descr="http://molbiol.ru/forums/uploads/a003/b038/post-22374-13362836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6611888" cy="49589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88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Зато даже при небольшом количестве влаги снова оживают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218" name="Picture 2" descr="http://igz.ilmeny.ac.ru/RED_BOOK/images/m07_rast_lishainiki_fiscievie_anaptihiya_resnitchataya_02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6"/>
          <a:stretch/>
        </p:blipFill>
        <p:spPr bwMode="auto">
          <a:xfrm rot="5400000">
            <a:off x="2256414" y="696026"/>
            <a:ext cx="4975212" cy="71287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11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  <a:solidFill>
            <a:schemeClr val="bg1">
              <a:lumMod val="95000"/>
              <a:alpha val="73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Различают три вида лишайников: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накипные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2" name="Picture 2" descr="http://img.xooimage.com/files95/0/c/1/lichen-3-3ef19f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06"/>
          <a:stretch/>
        </p:blipFill>
        <p:spPr bwMode="auto">
          <a:xfrm>
            <a:off x="611560" y="1844824"/>
            <a:ext cx="7776864" cy="49433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59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107</TotalTime>
  <Words>110</Words>
  <Application>Microsoft Office PowerPoint</Application>
  <PresentationFormat>Экран (4:3)</PresentationFormat>
  <Paragraphs>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Spring</vt:lpstr>
      <vt:lpstr>Лишайники</vt:lpstr>
      <vt:lpstr>Лишайники одни из самых интересных организмов в мире растений.</vt:lpstr>
      <vt:lpstr>Лишайники одни из самых интересных организмов в мире растений.</vt:lpstr>
      <vt:lpstr>Лишайник – это союз двух организмов гриба и водоросли.</vt:lpstr>
      <vt:lpstr>Лишайники могут жить везде: от полярных широт </vt:lpstr>
      <vt:lpstr>до тропических пустынь</vt:lpstr>
      <vt:lpstr>При отсутствии влаги они высыхают и переносят любую жару</vt:lpstr>
      <vt:lpstr>Зато даже при небольшом количестве влаги снова оживают</vt:lpstr>
      <vt:lpstr>Различают три вида лишайников: накипные</vt:lpstr>
      <vt:lpstr>листоватые</vt:lpstr>
      <vt:lpstr>кустистые</vt:lpstr>
      <vt:lpstr>Лишайники являются показателями чистоты воздуха</vt:lpstr>
      <vt:lpstr>Польза лишайников: первыми заселяют голые скалы</vt:lpstr>
      <vt:lpstr>пища для животных</vt:lpstr>
      <vt:lpstr>используют в медицине и косметологии</vt:lpstr>
      <vt:lpstr>и даже используют в пищу</vt:lpstr>
      <vt:lpstr>КОНЕЦ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Лишайники</dc:title>
  <dc:creator>Наталья</dc:creator>
  <cp:lastModifiedBy>Наталья</cp:lastModifiedBy>
  <cp:revision>12</cp:revision>
  <dcterms:created xsi:type="dcterms:W3CDTF">2015-03-20T14:47:29Z</dcterms:created>
  <dcterms:modified xsi:type="dcterms:W3CDTF">2015-09-22T08:37:02Z</dcterms:modified>
</cp:coreProperties>
</file>