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2"/>
  </p:sldMasterIdLst>
  <p:notesMasterIdLst>
    <p:notesMasterId r:id="rId14"/>
  </p:notesMasterIdLst>
  <p:handoutMasterIdLst>
    <p:handoutMasterId r:id="rId15"/>
  </p:handoutMasterIdLst>
  <p:sldIdLst>
    <p:sldId id="263" r:id="rId3"/>
    <p:sldId id="264" r:id="rId4"/>
    <p:sldId id="265" r:id="rId5"/>
    <p:sldId id="269" r:id="rId6"/>
    <p:sldId id="268" r:id="rId7"/>
    <p:sldId id="266" r:id="rId8"/>
    <p:sldId id="267" r:id="rId9"/>
    <p:sldId id="271" r:id="rId10"/>
    <p:sldId id="270" r:id="rId11"/>
    <p:sldId id="272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8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24" autoAdjust="0"/>
    <p:restoredTop sz="94660"/>
  </p:normalViewPr>
  <p:slideViewPr>
    <p:cSldViewPr snapToGrid="0">
      <p:cViewPr>
        <p:scale>
          <a:sx n="100" d="100"/>
          <a:sy n="100" d="100"/>
        </p:scale>
        <p:origin x="-1152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C2B2-DB30-4C77-A41B-772F8F1B71CD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1146-1D17-4730-95AF-D8EA3AB427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3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44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4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3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C2B2-DB30-4C77-A41B-772F8F1B71CD}" type="datetimeFigureOut">
              <a:rPr lang="ru-RU" smtClean="0"/>
              <a:t>18.09.2015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1146-1D17-4730-95AF-D8EA3AB427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9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69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23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37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77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4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18.09.2015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47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18.09.2015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59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611029" y="3933056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3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1323" y="6309320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2015 г.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43550" y="1066800"/>
            <a:ext cx="654367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 w="22225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МЕРКУРИЙ</a:t>
            </a:r>
            <a:endParaRPr lang="ru-RU" sz="8000" b="1" dirty="0">
              <a:ln w="22225"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4" y="95248"/>
            <a:ext cx="5456896" cy="539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99001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увидеть </a:t>
            </a:r>
            <a:r>
              <a:rPr lang="ru-RU" sz="3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Земли невооружённым глазом? Можно! Главное – знать когда.</a:t>
            </a:r>
            <a:endParaRPr lang="ru-RU" sz="36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www.look.com.ua/pic/201403/1280x800/look.com.ua-967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362075"/>
            <a:ext cx="8553450" cy="5345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7991475" y="4152900"/>
            <a:ext cx="533400" cy="400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9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&amp;scy;&amp;iecy;&amp;zcy;&amp;ocy;&amp;ncy;&amp;ycy;-&amp;gcy;&amp;ocy;&amp;dcy;&amp;acy;.&amp;rcy;&amp;fcy;/sites/default/files/images/detym/Solnechnay_sistem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"/>
          <a:stretch/>
        </p:blipFill>
        <p:spPr bwMode="auto">
          <a:xfrm>
            <a:off x="0" y="990600"/>
            <a:ext cx="1221117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99"/>
                </a:solidFill>
              </a:rPr>
              <a:t>СПАСИБО ЗА ВНИМАНИЕ!</a:t>
            </a:r>
            <a:endParaRPr lang="ru-RU" sz="60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5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021" y="1482628"/>
            <a:ext cx="8375958" cy="53658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200329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самая близкая к Солнцу планета. Он предпоследний по величине (из больших планет</a:t>
            </a: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6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02502" y="5946243"/>
            <a:ext cx="438700" cy="42812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37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99001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Своё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планета получила в честь 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римского бога </a:t>
            </a:r>
            <a:r>
              <a:rPr lang="ru-RU" sz="3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Меркурия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покровителя торговли. </a:t>
            </a:r>
            <a:r>
              <a:rPr lang="ru-RU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самая быстрая планета.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447" y="1490432"/>
            <a:ext cx="2710828" cy="528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66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43885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оборота вокруг Солнца 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88 земных суток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Скорость вращения 48 км/с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почти в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раза больше скорости Земли.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301" y="1666875"/>
            <a:ext cx="5105398" cy="51053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148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938992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Двигаясь по своему пути вокруг Солнца, Меркурий 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поворачивается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своей оси так, что к Солнцу обращена всегда одна и та же его половина. Это значит, что на одной стороне Меркурия всегда день, а на другой - всегда ночь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www.astrogalaxy.ru/foto001/foto0120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" t="1817" r="1309" b="16592"/>
          <a:stretch/>
        </p:blipFill>
        <p:spPr bwMode="auto">
          <a:xfrm>
            <a:off x="2628900" y="2257425"/>
            <a:ext cx="7096126" cy="4419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84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200329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Меркурии</a:t>
            </a: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наблюдаются самые резкие перепады температур в Солнечной </a:t>
            </a: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системе: 440</a:t>
            </a: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°С</a:t>
            </a: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– 180°С.</a:t>
            </a:r>
            <a:endParaRPr lang="ru-RU" sz="36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www.beautyufa.ru/wp-content/uploads/2015/01/%D0%9C%D0%B5%D1%80%D0%BA%D1%83%D1%80%D0%B8%D0%B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1490345"/>
            <a:ext cx="8267700" cy="52448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30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43885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имеет поверхность 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напоминающую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Лунную — она усеяна множеством кратеров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Атмосферы на Меркурии почти нет, условия там </a:t>
            </a:r>
            <a:r>
              <a:rPr lang="ru-RU" sz="32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пригодны для жизни.</a:t>
            </a:r>
          </a:p>
        </p:txBody>
      </p:sp>
      <p:pic>
        <p:nvPicPr>
          <p:cNvPr id="5126" name="Picture 6" descr="http://the-day-x.ru/wp-content/uploads/2014/07/o_9793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5" y="1773237"/>
            <a:ext cx="5826125" cy="48672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linzik.com/uploads/posts/pics/V_ekzosfere_Merkuriya_obnarujen_magni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6"/>
          <a:stretch/>
        </p:blipFill>
        <p:spPr bwMode="auto">
          <a:xfrm>
            <a:off x="193675" y="1773237"/>
            <a:ext cx="5826125" cy="4865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83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43885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наименее изученная планета земной группы. Первый космический аппарат, который был направлен для его исследования – американский Mariner-10. </a:t>
            </a:r>
            <a:endParaRPr lang="ru-RU" sz="36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" y="1581730"/>
            <a:ext cx="95250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4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5" y="142875"/>
            <a:ext cx="12030075" cy="1438855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Автоматический космический </a:t>
            </a: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зонд </a:t>
            </a:r>
            <a:r>
              <a:rPr lang="ru-RU" sz="36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Messenger</a:t>
            </a: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вторым аппаратом, запущенным на </a:t>
            </a:r>
            <a:r>
              <a:rPr lang="ru-RU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Меркурий</a:t>
            </a:r>
            <a:r>
              <a:rPr lang="ru-RU" sz="36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и сейчас продолжает исследование планеты.</a:t>
            </a:r>
            <a:endParaRPr lang="ru-RU" sz="36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&amp;Icy;&amp;scy;&amp;scy;&amp;lcy;&amp;iecy;&amp;dcy;&amp;ocy;&amp;vcy;&amp;acy;&amp;ncy;&amp;icy;&amp;iecy; &amp;Mcy;&amp;iecy;&amp;rcy;&amp;kcy;&amp;ucy;&amp;rcy;&amp;i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797050"/>
            <a:ext cx="9836147" cy="4918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78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225</Words>
  <Application>Microsoft Office PowerPoint</Application>
  <PresentationFormat>Произвольный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2015-01-05T16:03:14Z</dcterms:created>
  <dcterms:modified xsi:type="dcterms:W3CDTF">2015-09-18T16:44:19Z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