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1" r:id="rId2"/>
  </p:sldMasterIdLst>
  <p:notesMasterIdLst>
    <p:notesMasterId r:id="rId16"/>
  </p:notesMasterIdLst>
  <p:handoutMasterIdLst>
    <p:handoutMasterId r:id="rId17"/>
  </p:handoutMasterIdLst>
  <p:sldIdLst>
    <p:sldId id="263" r:id="rId3"/>
    <p:sldId id="264" r:id="rId4"/>
    <p:sldId id="266" r:id="rId5"/>
    <p:sldId id="265" r:id="rId6"/>
    <p:sldId id="267" r:id="rId7"/>
    <p:sldId id="275" r:id="rId8"/>
    <p:sldId id="268" r:id="rId9"/>
    <p:sldId id="269" r:id="rId10"/>
    <p:sldId id="272" r:id="rId11"/>
    <p:sldId id="270" r:id="rId12"/>
    <p:sldId id="271" r:id="rId13"/>
    <p:sldId id="274" r:id="rId14"/>
    <p:sldId id="27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8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056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0"/>
            <a:ext cx="10033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1537" y="1267485"/>
            <a:ext cx="9647975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1536" y="201703"/>
            <a:ext cx="8252777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C2B2-DB30-4C77-A41B-772F8F1B71CD}" type="datetimeFigureOut">
              <a:rPr lang="ru-RU" smtClean="0"/>
              <a:t>21.09.2015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7293" y="236416"/>
            <a:ext cx="1047068" cy="365125"/>
          </a:xfrm>
        </p:spPr>
        <p:txBody>
          <a:bodyPr/>
          <a:lstStyle>
            <a:lvl1pPr>
              <a:defRPr sz="1400"/>
            </a:lvl1pPr>
          </a:lstStyle>
          <a:p>
            <a:fld id="{249E1146-1D17-4730-95AF-D8EA3AB4277B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9956800" y="209550"/>
            <a:ext cx="876301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5257800"/>
            <a:ext cx="9652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5600" y="838200"/>
            <a:ext cx="99568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5600" y="4484080"/>
            <a:ext cx="9652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625600" y="5257800"/>
            <a:ext cx="9652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9C2B2-DB30-4C77-A41B-772F8F1B71CD}" type="datetimeFigureOut">
              <a:rPr lang="ru-RU" smtClean="0"/>
              <a:t>21.09.2015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9E1146-1D17-4730-95AF-D8EA3AB4277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621536" y="841248"/>
            <a:ext cx="4974336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803136" y="841248"/>
            <a:ext cx="4974336" cy="4389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5600" y="841248"/>
            <a:ext cx="49784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7201" y="841248"/>
            <a:ext cx="4980356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621536" y="1380744"/>
            <a:ext cx="4974336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803136" y="1380743"/>
            <a:ext cx="4974336" cy="384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1" y="395287"/>
            <a:ext cx="4011084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1" y="1557338"/>
            <a:ext cx="4011084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1219200" y="381000"/>
            <a:ext cx="6400800" cy="5943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4624754"/>
            <a:ext cx="73152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5300" y="381000"/>
            <a:ext cx="78232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5600" y="5029200"/>
            <a:ext cx="53848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21.09.2015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5600" y="5257800"/>
            <a:ext cx="9652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5600" y="838200"/>
            <a:ext cx="99568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79573" y="6553200"/>
            <a:ext cx="9550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2400" y="5740401"/>
            <a:ext cx="508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11271252" y="5715000"/>
            <a:ext cx="323849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60581" y="4783016"/>
            <a:ext cx="2625969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21.09.2015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oznaemmir.com/wp-content/uploads/2015/02/%D0%9F%D1%80%D0%B8%D0%BB%D0%BE%D0%B6%D0%B5%D0%BD%D0%B8%D0%B5-%E2%84%961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" t="1346" b="9467"/>
          <a:stretch/>
        </p:blipFill>
        <p:spPr bwMode="auto">
          <a:xfrm>
            <a:off x="0" y="0"/>
            <a:ext cx="9359059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477679" y="4330194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3 В класса</a:t>
            </a:r>
          </a:p>
          <a:p>
            <a:pPr algn="l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1323" y="6309320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2015 г.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72300" y="590550"/>
            <a:ext cx="494347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ЁЖ</a:t>
            </a:r>
            <a:endParaRPr lang="ru-RU" sz="199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574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1169987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С понижением температуры сон зверьков  становится все крепче, и они  впадают в зимнюю спячку.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Причиной спячки, </a:t>
            </a:r>
            <a:r>
              <a:rPr lang="ru-RU" dirty="0">
                <a:solidFill>
                  <a:srgbClr val="7030A0"/>
                </a:solidFill>
              </a:rPr>
              <a:t>прежде </a:t>
            </a:r>
            <a:r>
              <a:rPr lang="ru-RU" dirty="0" smtClean="0">
                <a:solidFill>
                  <a:srgbClr val="7030A0"/>
                </a:solidFill>
              </a:rPr>
              <a:t>всего, </a:t>
            </a:r>
            <a:r>
              <a:rPr lang="ru-RU" dirty="0">
                <a:solidFill>
                  <a:srgbClr val="7030A0"/>
                </a:solidFill>
              </a:rPr>
              <a:t>является отсутствие основных </a:t>
            </a:r>
            <a:r>
              <a:rPr lang="ru-RU" dirty="0" smtClean="0">
                <a:solidFill>
                  <a:srgbClr val="7030A0"/>
                </a:solidFill>
              </a:rPr>
              <a:t>кормов – ежи не могут питаться только растительный пищей, поэтому не делают запасов. Вторая причина</a:t>
            </a:r>
            <a:r>
              <a:rPr lang="ru-RU" dirty="0">
                <a:solidFill>
                  <a:srgbClr val="7030A0"/>
                </a:solidFill>
              </a:rPr>
              <a:t> — очень низкая температура</a:t>
            </a:r>
            <a:r>
              <a:rPr lang="ru-RU" dirty="0" smtClean="0">
                <a:solidFill>
                  <a:srgbClr val="7030A0"/>
                </a:solidFill>
              </a:rPr>
              <a:t>. Во время </a:t>
            </a:r>
            <a:r>
              <a:rPr lang="ru-RU" dirty="0">
                <a:solidFill>
                  <a:srgbClr val="7030A0"/>
                </a:solidFill>
              </a:rPr>
              <a:t>зимний спячки еж сворачивается клубком, так он расходует меньше тепла.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8194" name="Picture 2" descr="http://kaksdelat.mybabbie.ru/image/687474703a2f2f6574692e72752f75706c6f6164732f706f7374732f323030392d30382f313234393730343331395f657a68696b692d31342e6a706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6"/>
          <a:stretch/>
        </p:blipFill>
        <p:spPr bwMode="auto">
          <a:xfrm>
            <a:off x="1876424" y="1438275"/>
            <a:ext cx="8744289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85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116998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Спячка у ежей длится от 200 до 300 дней. </a:t>
            </a:r>
            <a:r>
              <a:rPr lang="ru-RU" dirty="0">
                <a:solidFill>
                  <a:srgbClr val="7030A0"/>
                </a:solidFill>
              </a:rPr>
              <a:t>У них резко падает температура тела с </a:t>
            </a:r>
            <a:r>
              <a:rPr lang="ru-RU" dirty="0" smtClean="0">
                <a:solidFill>
                  <a:srgbClr val="7030A0"/>
                </a:solidFill>
              </a:rPr>
              <a:t>33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° </a:t>
            </a:r>
            <a:r>
              <a:rPr lang="ru-RU" dirty="0">
                <a:solidFill>
                  <a:srgbClr val="7030A0"/>
                </a:solidFill>
              </a:rPr>
              <a:t>до </a:t>
            </a:r>
            <a:r>
              <a:rPr lang="ru-RU" dirty="0" smtClean="0">
                <a:solidFill>
                  <a:srgbClr val="7030A0"/>
                </a:solidFill>
              </a:rPr>
              <a:t>2 °С</a:t>
            </a:r>
            <a:r>
              <a:rPr lang="ru-RU" dirty="0">
                <a:solidFill>
                  <a:srgbClr val="7030A0"/>
                </a:solidFill>
              </a:rPr>
              <a:t>, количество сердцебиений в минуту снижается до минимума, примерно от 3 до 6 ударов в </a:t>
            </a:r>
            <a:r>
              <a:rPr lang="ru-RU" dirty="0" smtClean="0">
                <a:solidFill>
                  <a:srgbClr val="7030A0"/>
                </a:solidFill>
              </a:rPr>
              <a:t>минуту. </a:t>
            </a:r>
            <a:r>
              <a:rPr lang="ru-RU" dirty="0">
                <a:solidFill>
                  <a:srgbClr val="7030A0"/>
                </a:solidFill>
              </a:rPr>
              <a:t>В процессе зимнего сна практически ежедневно теряется вес, так что за весь период спячки масса зверька снижается порой наполовину.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9220" name="Picture 4" descr="https://freelance.ru/img/portfolio/pics/00/08/FE/5895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7" t="21056" r="1667" b="1617"/>
          <a:stretch/>
        </p:blipFill>
        <p:spPr bwMode="auto">
          <a:xfrm>
            <a:off x="1990724" y="1524000"/>
            <a:ext cx="8832536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18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979487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При продолжительной осенней, а, иногда, и зимней оттепели ежи могут выходить из гнезда, прерывая спячку, в надежде найти что-нибудь съестное. Но, </a:t>
            </a:r>
            <a:r>
              <a:rPr lang="ru-RU" dirty="0" smtClean="0">
                <a:solidFill>
                  <a:srgbClr val="7030A0"/>
                </a:solidFill>
              </a:rPr>
              <a:t>ничего не найдя, </a:t>
            </a:r>
            <a:r>
              <a:rPr lang="ru-RU" dirty="0">
                <a:solidFill>
                  <a:srgbClr val="7030A0"/>
                </a:solidFill>
              </a:rPr>
              <a:t>они снова укрываются в своих уютных гнездышках, чтобы дождаться лучших времен.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13314" name="Picture 2" descr="http://ellhow.ru/uploads/posts/2015/3/kak-gotovitsja-k-zime-ezh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75" y="1256030"/>
            <a:ext cx="7473950" cy="560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75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1169986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rgbClr val="7030A0"/>
                </a:solidFill>
              </a:rPr>
              <a:t>СПАСИБО ЗА ВНИМАНИЕ!</a:t>
            </a:r>
            <a:endParaRPr lang="ru-RU" sz="8000" dirty="0">
              <a:solidFill>
                <a:srgbClr val="7030A0"/>
              </a:solidFill>
              <a:effectLst/>
            </a:endParaRPr>
          </a:p>
        </p:txBody>
      </p:sp>
      <p:pic>
        <p:nvPicPr>
          <p:cNvPr id="12290" name="Picture 2" descr="http://cs616917.vk.me/v616917409/d96e/8LCxdmBwF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09"/>
          <a:stretch/>
        </p:blipFill>
        <p:spPr bwMode="auto">
          <a:xfrm>
            <a:off x="361949" y="1199355"/>
            <a:ext cx="11744325" cy="565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59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4"/>
            <a:ext cx="11543241" cy="108426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Ёж - это </a:t>
            </a:r>
            <a:r>
              <a:rPr lang="ru-RU" dirty="0">
                <a:solidFill>
                  <a:srgbClr val="7030A0"/>
                </a:solidFill>
              </a:rPr>
              <a:t>небольшой млекопитающий зверек, который имеет общую длину тела около 20-30 см. Мы никогда на </a:t>
            </a:r>
            <a:r>
              <a:rPr lang="ru-RU" dirty="0" smtClean="0">
                <a:solidFill>
                  <a:srgbClr val="7030A0"/>
                </a:solidFill>
              </a:rPr>
              <a:t>фотографиях </a:t>
            </a:r>
            <a:r>
              <a:rPr lang="ru-RU" dirty="0">
                <a:solidFill>
                  <a:srgbClr val="7030A0"/>
                </a:solidFill>
              </a:rPr>
              <a:t>с изображениями ежа или просто рисунках не видим хвоста, но он у него есть, просто очень маленький – всего 3 </a:t>
            </a:r>
            <a:r>
              <a:rPr lang="ru-RU" dirty="0" smtClean="0">
                <a:solidFill>
                  <a:srgbClr val="7030A0"/>
                </a:solidFill>
              </a:rPr>
              <a:t>см.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050" name="Picture 2" descr="http://pic16.nipic.com/20111006/7675400_040026265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5" b="4098"/>
          <a:stretch/>
        </p:blipFill>
        <p:spPr bwMode="auto">
          <a:xfrm>
            <a:off x="1628774" y="1487646"/>
            <a:ext cx="9242425" cy="537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86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4"/>
            <a:ext cx="11543241" cy="646111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Строение тела ежа очень необычно: сверху тело зверька покрыто жесткими острыми иголками, живот и конечности покрыты длинной и густой шерстью.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4098" name="Picture 2" descr="http://nl.yoyowall.com/wallpapers/2013/03/Baby-egel-1024x128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40"/>
          <a:stretch/>
        </p:blipFill>
        <p:spPr bwMode="auto">
          <a:xfrm>
            <a:off x="1960827" y="1009650"/>
            <a:ext cx="8411898" cy="584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961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4"/>
            <a:ext cx="11543241" cy="72231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Ежик </a:t>
            </a:r>
            <a:r>
              <a:rPr lang="ru-RU" dirty="0" smtClean="0">
                <a:solidFill>
                  <a:srgbClr val="7030A0"/>
                </a:solidFill>
              </a:rPr>
              <a:t>весит всего </a:t>
            </a:r>
            <a:r>
              <a:rPr lang="ru-RU" dirty="0">
                <a:solidFill>
                  <a:srgbClr val="7030A0"/>
                </a:solidFill>
              </a:rPr>
              <a:t>700-800 грамм, </a:t>
            </a:r>
            <a:r>
              <a:rPr lang="ru-RU" dirty="0" smtClean="0">
                <a:solidFill>
                  <a:srgbClr val="7030A0"/>
                </a:solidFill>
              </a:rPr>
              <a:t>у него небольшие уши – примерно 3,5 </a:t>
            </a:r>
            <a:r>
              <a:rPr lang="ru-RU" dirty="0">
                <a:solidFill>
                  <a:srgbClr val="7030A0"/>
                </a:solidFill>
              </a:rPr>
              <a:t>см. Верхняя челюсть животного имеет около 20 острых, но мелких зуба, а вот на нижней их немного меньше – всего 16.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3074" name="Picture 2" descr="http://otvet.imgsmail.ru/download/5338924_059c1b090e979e39e94608915e5e4a83_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2"/>
          <a:stretch/>
        </p:blipFill>
        <p:spPr bwMode="auto">
          <a:xfrm>
            <a:off x="1866900" y="1035395"/>
            <a:ext cx="8658225" cy="582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80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4"/>
            <a:ext cx="11543241" cy="101758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Ежи – хищники. Основа </a:t>
            </a:r>
            <a:r>
              <a:rPr lang="ru-RU" dirty="0">
                <a:solidFill>
                  <a:srgbClr val="7030A0"/>
                </a:solidFill>
              </a:rPr>
              <a:t>рациона этих </a:t>
            </a:r>
            <a:r>
              <a:rPr lang="ru-RU" dirty="0" smtClean="0">
                <a:solidFill>
                  <a:srgbClr val="7030A0"/>
                </a:solidFill>
              </a:rPr>
              <a:t>животных - </a:t>
            </a:r>
            <a:r>
              <a:rPr lang="ru-RU" dirty="0">
                <a:solidFill>
                  <a:srgbClr val="7030A0"/>
                </a:solidFill>
              </a:rPr>
              <a:t>насекомые. Также ежи едят </a:t>
            </a:r>
            <a:r>
              <a:rPr lang="ru-RU" dirty="0" smtClean="0">
                <a:solidFill>
                  <a:srgbClr val="7030A0"/>
                </a:solidFill>
              </a:rPr>
              <a:t>мелких ящериц, </a:t>
            </a:r>
            <a:r>
              <a:rPr lang="ru-RU" dirty="0">
                <a:solidFill>
                  <a:srgbClr val="7030A0"/>
                </a:solidFill>
              </a:rPr>
              <a:t>червей, </a:t>
            </a:r>
            <a:r>
              <a:rPr lang="ru-RU" dirty="0" smtClean="0">
                <a:solidFill>
                  <a:srgbClr val="7030A0"/>
                </a:solidFill>
              </a:rPr>
              <a:t>моллюсков</a:t>
            </a:r>
            <a:r>
              <a:rPr lang="ru-RU" dirty="0">
                <a:solidFill>
                  <a:srgbClr val="7030A0"/>
                </a:solidFill>
              </a:rPr>
              <a:t>, лягушек, они разоряют </a:t>
            </a:r>
            <a:r>
              <a:rPr lang="ru-RU" dirty="0" smtClean="0">
                <a:solidFill>
                  <a:srgbClr val="7030A0"/>
                </a:solidFill>
              </a:rPr>
              <a:t>птичьи </a:t>
            </a:r>
            <a:r>
              <a:rPr lang="ru-RU" dirty="0">
                <a:solidFill>
                  <a:srgbClr val="7030A0"/>
                </a:solidFill>
              </a:rPr>
              <a:t>гнезда, поедают мышат и детенышей других мелких млекопитающих. Овощи, фрукты и ягоды выступают как дополнение к </a:t>
            </a:r>
            <a:r>
              <a:rPr lang="ru-RU" dirty="0" smtClean="0">
                <a:solidFill>
                  <a:srgbClr val="7030A0"/>
                </a:solidFill>
              </a:rPr>
              <a:t>рациону.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5122" name="Picture 2" descr="http://www.gdt-rg8.de/bilder/siegerbilder/gross/gl-2004_winner_ni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1485899"/>
            <a:ext cx="8064500" cy="53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876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4"/>
            <a:ext cx="11543241" cy="627061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Ежи никогда </a:t>
            </a:r>
            <a:r>
              <a:rPr lang="ru-RU" dirty="0">
                <a:solidFill>
                  <a:srgbClr val="7030A0"/>
                </a:solidFill>
              </a:rPr>
              <a:t>не накалывают на иголки пищу, максимум они могут таким способом перенести листья для своей норки.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14338" name="Picture 2" descr="http://img-fotki.yandex.ru/get/5901/ludachik.6/0_47ac4_e2c079c8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24" y="876300"/>
            <a:ext cx="7962329" cy="59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37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1427161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Живут ежи в </a:t>
            </a:r>
            <a:r>
              <a:rPr lang="ru-RU" dirty="0" smtClean="0">
                <a:solidFill>
                  <a:srgbClr val="7030A0"/>
                </a:solidFill>
              </a:rPr>
              <a:t>гнёздах </a:t>
            </a:r>
            <a:r>
              <a:rPr lang="ru-RU" dirty="0">
                <a:solidFill>
                  <a:srgbClr val="7030A0"/>
                </a:solidFill>
              </a:rPr>
              <a:t>в основном рядом с полями или опушками. Активный образ жизни ежи ведут по ночам. Благодаря своему вечно влажному носу ежи могут чувствовать добычу на приличном расстоянии и достаточно глубоко под землей. </a:t>
            </a:r>
            <a:r>
              <a:rPr lang="ru-RU" dirty="0" smtClean="0">
                <a:solidFill>
                  <a:srgbClr val="7030A0"/>
                </a:solidFill>
              </a:rPr>
              <a:t> В </a:t>
            </a:r>
            <a:r>
              <a:rPr lang="ru-RU" dirty="0">
                <a:solidFill>
                  <a:srgbClr val="7030A0"/>
                </a:solidFill>
              </a:rPr>
              <a:t>случае опасности ежи сворачиваются в клубок и поднимают шерсть </a:t>
            </a:r>
            <a:r>
              <a:rPr lang="ru-RU" dirty="0" smtClean="0">
                <a:solidFill>
                  <a:srgbClr val="7030A0"/>
                </a:solidFill>
              </a:rPr>
              <a:t>дыбом. Таким образом </a:t>
            </a:r>
            <a:r>
              <a:rPr lang="ru-RU" dirty="0">
                <a:solidFill>
                  <a:srgbClr val="7030A0"/>
                </a:solidFill>
              </a:rPr>
              <a:t>ежи защищаются от основных врагов, это лисы и волки. К сожалению, </a:t>
            </a:r>
            <a:r>
              <a:rPr lang="ru-RU" dirty="0" smtClean="0">
                <a:solidFill>
                  <a:srgbClr val="7030A0"/>
                </a:solidFill>
              </a:rPr>
              <a:t>это не спасает их от </a:t>
            </a:r>
            <a:r>
              <a:rPr lang="ru-RU" dirty="0">
                <a:solidFill>
                  <a:srgbClr val="7030A0"/>
                </a:solidFill>
              </a:rPr>
              <a:t>пернатых </a:t>
            </a:r>
            <a:r>
              <a:rPr lang="ru-RU" dirty="0" smtClean="0">
                <a:solidFill>
                  <a:srgbClr val="7030A0"/>
                </a:solidFill>
              </a:rPr>
              <a:t>хищников.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6146" name="Picture 2" descr="http://cs628217.vk.me/v628217635/ccf3/rVao9ljfFg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84" b="4605"/>
          <a:stretch/>
        </p:blipFill>
        <p:spPr bwMode="auto">
          <a:xfrm>
            <a:off x="298449" y="2025650"/>
            <a:ext cx="604674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ildfrontier.ru/wp-content/uploads/2013/1025/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8" t="2888" r="11167"/>
          <a:stretch/>
        </p:blipFill>
        <p:spPr bwMode="auto">
          <a:xfrm>
            <a:off x="6534150" y="2025651"/>
            <a:ext cx="536412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680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941387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Эти </a:t>
            </a:r>
            <a:r>
              <a:rPr lang="ru-RU" dirty="0">
                <a:solidFill>
                  <a:srgbClr val="7030A0"/>
                </a:solidFill>
              </a:rPr>
              <a:t>животные приносят огромную пользу человеку. </a:t>
            </a:r>
            <a:r>
              <a:rPr lang="ru-RU" dirty="0" smtClean="0">
                <a:solidFill>
                  <a:srgbClr val="7030A0"/>
                </a:solidFill>
              </a:rPr>
              <a:t>Ёж </a:t>
            </a:r>
            <a:r>
              <a:rPr lang="ru-RU" dirty="0">
                <a:solidFill>
                  <a:srgbClr val="7030A0"/>
                </a:solidFill>
              </a:rPr>
              <a:t>чрезвычайно полезен </a:t>
            </a:r>
            <a:r>
              <a:rPr lang="ru-RU" dirty="0" smtClean="0">
                <a:solidFill>
                  <a:srgbClr val="7030A0"/>
                </a:solidFill>
              </a:rPr>
              <a:t>и в </a:t>
            </a:r>
            <a:r>
              <a:rPr lang="ru-RU" dirty="0">
                <a:solidFill>
                  <a:srgbClr val="7030A0"/>
                </a:solidFill>
              </a:rPr>
              <a:t>лесном хозяйстве и на приусадебном участке, так как он уничтожает в громадном количестве вредных насекомых, особенно массовых вредителей</a:t>
            </a:r>
            <a:r>
              <a:rPr lang="ru-RU" dirty="0" smtClean="0">
                <a:solidFill>
                  <a:srgbClr val="7030A0"/>
                </a:solidFill>
              </a:rPr>
              <a:t>.   </a:t>
            </a:r>
            <a:endParaRPr lang="ru-RU" dirty="0">
              <a:solidFill>
                <a:srgbClr val="7030A0"/>
              </a:solidFill>
              <a:effectLst/>
            </a:endParaRPr>
          </a:p>
        </p:txBody>
      </p:sp>
      <p:pic>
        <p:nvPicPr>
          <p:cNvPr id="7170" name="Picture 2" descr="http://img-fotki.yandex.ru/get/36/alhimova-stron.3/0_13559_570dde42_-2-X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33"/>
          <a:stretch/>
        </p:blipFill>
        <p:spPr bwMode="auto">
          <a:xfrm>
            <a:off x="1679574" y="1263352"/>
            <a:ext cx="8969375" cy="559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3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58" y="220663"/>
            <a:ext cx="11543241" cy="941387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С наступлением первых заморозков ежи  закрывают изнутри вход в гнездо и засыпают. Вначале до наступления устойчивых морозов  ежи спят достаточно  чутко. И если нарушить их покой, они просыпаются, сердито фыркают и сопят, выражая свое неудовлетворение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42" name="Picture 2" descr="http://komy-za-50.ru/wp-content/uploads/2012/12/kak-zimuyut-ezh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923" y="1373981"/>
            <a:ext cx="7312025" cy="548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20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Термический</Template>
  <TotalTime>0</TotalTime>
  <Words>398</Words>
  <Application>Microsoft Office PowerPoint</Application>
  <PresentationFormat>Произвольный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Thermal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2015-01-05T16:03:14Z</dcterms:created>
  <dcterms:modified xsi:type="dcterms:W3CDTF">2015-09-21T15:54:13Z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