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60" r:id="rId3"/>
    <p:sldId id="262" r:id="rId4"/>
    <p:sldId id="265" r:id="rId5"/>
    <p:sldId id="280" r:id="rId6"/>
    <p:sldId id="266" r:id="rId7"/>
    <p:sldId id="268" r:id="rId8"/>
    <p:sldId id="270" r:id="rId9"/>
    <p:sldId id="269" r:id="rId10"/>
    <p:sldId id="267" r:id="rId11"/>
    <p:sldId id="277" r:id="rId12"/>
    <p:sldId id="271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598" autoAdjust="0"/>
  </p:normalViewPr>
  <p:slideViewPr>
    <p:cSldViewPr>
      <p:cViewPr>
        <p:scale>
          <a:sx n="111" d="100"/>
          <a:sy n="111" d="100"/>
        </p:scale>
        <p:origin x="-15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C9ABB-A2D3-416A-AB2E-95A6EF850749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52DBC-ABFF-47CA-B507-5A016A715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63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87E12-9BBE-49C1-8CB6-FE11F24F1557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AAF9-9029-4A95-9F8A-37D61FFDD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C0ABB-2B04-4FBC-BAF7-455FD277681E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1F13-BEB8-41A2-9AE2-8AD9B4922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713F-9CAD-4D96-8D06-DBD7DF507851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89F3F-560C-466A-8D43-6575B4797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C13E-E263-4F49-8BDB-B65F18377337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9B41-2778-4EC5-92DD-0A6C8AA84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B2E1A-62E6-4E04-88E6-F3D15B1DE55F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6A6C0-CF65-4590-A50F-E77A24023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4EE7-BD2C-49EA-989E-A3174D52325C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268F5-AA81-4EC9-94B3-88F61D995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60788-CDC8-41C4-B063-992C70BE195F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3C553-7204-489A-B8F9-A0A898037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CCC27-EDC0-4A41-8767-4741D88B77B6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F28E5-274F-415F-B559-3124D2622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692B5-6A5A-4090-8438-E81D0F852CFF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B31-561A-4669-BC67-F3C630EDA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DE7C2-44EA-458F-8836-CB33373E3AFF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39D2-292C-4EEA-9163-0AE081315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1995-23DD-4BB3-B273-C0CA648D0FAB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078ED-E681-43B7-9EE1-7314BB9F0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C83B9C-DE99-45D3-BFAB-4774F4B98002}" type="datetimeFigureOut">
              <a:rPr lang="ru-RU"/>
              <a:pPr>
                <a:defRPr/>
              </a:pPr>
              <a:t>23.10.2015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055AFB-F86E-4ACD-A69C-13A0C5476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76672"/>
            <a:ext cx="489654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СРЕДНЯЯ ШКОЛА № 33 ГОРОДА ЭНГЕЛЬСА</a:t>
            </a:r>
          </a:p>
          <a:p>
            <a:pPr algn="ctr"/>
            <a:r>
              <a:rPr lang="ru-RU" sz="1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САРАТОВСКОЙ ОБЛАСТИ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тему: </a:t>
            </a:r>
            <a:r>
              <a:rPr lang="ru-RU" sz="3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Почему в море плавать легче, чем в пресных озерах и речках?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ученица 3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класса,</a:t>
            </a:r>
          </a:p>
          <a:p>
            <a:pPr algn="r"/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Гусева Елизавета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Агеева Лариса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Михайловна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5318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6387" y="2468563"/>
            <a:ext cx="3451225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66188" y="260648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00B050"/>
                </a:solidFill>
              </a:rPr>
              <a:t>Какой я делаю вывод? </a:t>
            </a:r>
            <a:r>
              <a:rPr lang="ru-RU" sz="2400" i="1" dirty="0">
                <a:solidFill>
                  <a:srgbClr val="7030A0"/>
                </a:solidFill>
              </a:rPr>
              <a:t>Соленая вода не пропускает предметы на дно, так как соль уплотняет воду</a:t>
            </a:r>
            <a:r>
              <a:rPr lang="ru-RU" sz="2400" i="1" dirty="0" smtClean="0">
                <a:solidFill>
                  <a:srgbClr val="7030A0"/>
                </a:solidFill>
              </a:rPr>
              <a:t>.</a:t>
            </a: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Вода </a:t>
            </a:r>
            <a:r>
              <a:rPr lang="ru-RU" sz="2400" i="1" dirty="0">
                <a:solidFill>
                  <a:srgbClr val="7030A0"/>
                </a:solidFill>
              </a:rPr>
              <a:t>соленая тяжелее. Вот почему в море плавать легче, чем в пресных озерах и речках.</a:t>
            </a:r>
            <a:br>
              <a:rPr lang="ru-RU" sz="2400" i="1" dirty="0">
                <a:solidFill>
                  <a:srgbClr val="7030A0"/>
                </a:solidFill>
              </a:rPr>
            </a:b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58871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70C0"/>
                </a:solidFill>
              </a:rPr>
              <a:t>Морская </a:t>
            </a:r>
            <a:r>
              <a:rPr lang="ru-RU" sz="2000" i="1" dirty="0">
                <a:solidFill>
                  <a:srgbClr val="0070C0"/>
                </a:solidFill>
              </a:rPr>
              <a:t>вода оказывает лечебное действие на организм человека. </a:t>
            </a:r>
          </a:p>
          <a:p>
            <a:pPr algn="ctr"/>
            <a:r>
              <a:rPr lang="ru-RU" sz="2000" i="1" dirty="0" smtClean="0">
                <a:solidFill>
                  <a:srgbClr val="0070C0"/>
                </a:solidFill>
              </a:rPr>
              <a:t>Она является эликсиром для его здоровья.</a:t>
            </a:r>
            <a:endParaRPr lang="ru-RU" sz="2000" i="1" dirty="0">
              <a:solidFill>
                <a:srgbClr val="0070C0"/>
              </a:solidFill>
            </a:endParaRPr>
          </a:p>
        </p:txBody>
      </p:sp>
      <p:pic>
        <p:nvPicPr>
          <p:cNvPr id="12291" name="Picture 3" descr="D:\фотографии\foto\сына и доча\2012\Изображение 56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99" y="1988840"/>
            <a:ext cx="3297157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9255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7350" y="2636912"/>
            <a:ext cx="5827713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38883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Выводы по проекту: </a:t>
            </a:r>
            <a:r>
              <a:rPr lang="ru-RU" sz="2400" i="1" dirty="0">
                <a:solidFill>
                  <a:srgbClr val="002060"/>
                </a:solidFill>
              </a:rPr>
              <a:t>во-первых, мной была изучена </a:t>
            </a:r>
            <a:r>
              <a:rPr lang="ru-RU" sz="2400" i="1" dirty="0" smtClean="0">
                <a:solidFill>
                  <a:srgbClr val="002060"/>
                </a:solidFill>
              </a:rPr>
              <a:t>литература </a:t>
            </a:r>
            <a:r>
              <a:rPr lang="ru-RU" sz="2400" i="1" dirty="0">
                <a:solidFill>
                  <a:srgbClr val="002060"/>
                </a:solidFill>
              </a:rPr>
              <a:t>по данной теме; во-вторых, </a:t>
            </a:r>
            <a:r>
              <a:rPr lang="ru-RU" sz="2400" i="1">
                <a:solidFill>
                  <a:srgbClr val="002060"/>
                </a:solidFill>
              </a:rPr>
              <a:t>я </a:t>
            </a:r>
            <a:r>
              <a:rPr lang="ru-RU" sz="2400" i="1" smtClean="0">
                <a:solidFill>
                  <a:srgbClr val="002060"/>
                </a:solidFill>
              </a:rPr>
              <a:t>выяснила, </a:t>
            </a:r>
            <a:r>
              <a:rPr lang="ru-RU" sz="2400" i="1" dirty="0">
                <a:solidFill>
                  <a:srgbClr val="002060"/>
                </a:solidFill>
              </a:rPr>
              <a:t>почему в море купаться гораздо легче, чем в пресных водоемах, так как морская вода соленая.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57575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>
                <a:solidFill>
                  <a:srgbClr val="FF0000"/>
                </a:solidFill>
              </a:rPr>
              <a:t>Список </a:t>
            </a:r>
            <a:r>
              <a:rPr lang="ru-RU" sz="3600" b="1" i="1" dirty="0">
                <a:solidFill>
                  <a:srgbClr val="FF0000"/>
                </a:solidFill>
              </a:rPr>
              <a:t>используемых источников. </a:t>
            </a:r>
            <a:br>
              <a:rPr lang="ru-RU" sz="3600" b="1" i="1" dirty="0">
                <a:solidFill>
                  <a:srgbClr val="FF0000"/>
                </a:solidFill>
              </a:rPr>
            </a:b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72084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Морская вода. Википедия (http://ru.wikipedia.org/wiki/Морская_вода)</a:t>
            </a:r>
          </a:p>
          <a:p>
            <a:r>
              <a:rPr lang="ru-RU" dirty="0">
                <a:solidFill>
                  <a:srgbClr val="002060"/>
                </a:solidFill>
              </a:rPr>
              <a:t>Детская энциклопедия «Махаон»  Мир моря</a:t>
            </a:r>
          </a:p>
          <a:p>
            <a:r>
              <a:rPr lang="ru-RU" dirty="0">
                <a:solidFill>
                  <a:srgbClr val="002060"/>
                </a:solidFill>
              </a:rPr>
              <a:t>Почему вода в море солёная? (http://allforchildren.ru/why/why103.php)</a:t>
            </a:r>
          </a:p>
          <a:p>
            <a:r>
              <a:rPr lang="ru-RU" dirty="0">
                <a:solidFill>
                  <a:srgbClr val="002060"/>
                </a:solidFill>
              </a:rPr>
              <a:t>Вокруг света: Почему вода в море соленая? (http://www.vokrugsveta.ru/quiz/609/)</a:t>
            </a:r>
          </a:p>
          <a:p>
            <a:r>
              <a:rPr lang="ru-RU" dirty="0">
                <a:solidFill>
                  <a:srgbClr val="002060"/>
                </a:solidFill>
              </a:rPr>
              <a:t>Занимательные эксперименты для детей  </a:t>
            </a:r>
            <a:r>
              <a:rPr lang="ru-RU" dirty="0" smtClean="0">
                <a:solidFill>
                  <a:srgbClr val="002060"/>
                </a:solidFill>
              </a:rPr>
              <a:t>(http</a:t>
            </a:r>
            <a:r>
              <a:rPr lang="ru-RU" dirty="0">
                <a:solidFill>
                  <a:srgbClr val="002060"/>
                </a:solidFill>
              </a:rPr>
              <a:t>://www.klass39.ru/zanimatelnye-eksperimenty-dlya-detej_1</a:t>
            </a:r>
            <a:r>
              <a:rPr lang="ru-RU" dirty="0" smtClean="0">
                <a:solidFill>
                  <a:srgbClr val="002060"/>
                </a:solidFill>
              </a:rPr>
              <a:t>/)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433215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0494" y="2348880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B050"/>
                </a:solidFill>
              </a:rPr>
              <a:t>Спасибо </a:t>
            </a:r>
            <a:r>
              <a:rPr lang="ru-RU" sz="3600" b="1" i="1" dirty="0" smtClean="0">
                <a:solidFill>
                  <a:srgbClr val="00B050"/>
                </a:solidFill>
              </a:rPr>
              <a:t>за внимание</a:t>
            </a:r>
            <a:r>
              <a:rPr lang="ru-RU" sz="3600" b="1" i="1" dirty="0">
                <a:solidFill>
                  <a:srgbClr val="00B050"/>
                </a:solidFill>
              </a:rPr>
              <a:t>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64753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r>
              <a:rPr lang="ru-RU" sz="3600" dirty="0"/>
              <a:t>  </a:t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 smtClean="0">
                <a:solidFill>
                  <a:srgbClr val="C00000"/>
                </a:solidFill>
              </a:rPr>
              <a:t>Цель </a:t>
            </a:r>
            <a:r>
              <a:rPr lang="ru-RU" sz="3600" b="1" i="1" dirty="0">
                <a:solidFill>
                  <a:srgbClr val="C00000"/>
                </a:solidFill>
              </a:rPr>
              <a:t>проекта</a:t>
            </a:r>
            <a:r>
              <a:rPr lang="ru-RU" sz="3600" b="1" i="1" dirty="0" smtClean="0">
                <a:solidFill>
                  <a:srgbClr val="C00000"/>
                </a:solidFill>
              </a:rPr>
              <a:t>:</a:t>
            </a:r>
            <a:r>
              <a:rPr lang="ru-RU" sz="3600" b="1" dirty="0">
                <a:solidFill>
                  <a:srgbClr val="C00000"/>
                </a:solidFill>
              </a:rPr>
              <a:t/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i="1" dirty="0">
                <a:solidFill>
                  <a:srgbClr val="002060"/>
                </a:solidFill>
              </a:rPr>
              <a:t>в</a:t>
            </a:r>
            <a:r>
              <a:rPr lang="ru-RU" sz="3600" i="1" dirty="0" smtClean="0">
                <a:solidFill>
                  <a:srgbClr val="002060"/>
                </a:solidFill>
              </a:rPr>
              <a:t>ыяснить</a:t>
            </a:r>
            <a:r>
              <a:rPr lang="ru-RU" sz="3600" i="1" dirty="0">
                <a:solidFill>
                  <a:srgbClr val="002060"/>
                </a:solidFill>
              </a:rPr>
              <a:t>, почему в море плавать легче, чем в пресных озерах и речках. </a:t>
            </a:r>
            <a:br>
              <a:rPr lang="ru-RU" sz="3600" i="1" dirty="0">
                <a:solidFill>
                  <a:srgbClr val="00206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</a:rPr>
              <a:t>Задачи</a:t>
            </a:r>
            <a:r>
              <a:rPr lang="ru-RU" sz="3600" b="1" i="1" dirty="0" smtClean="0">
                <a:solidFill>
                  <a:srgbClr val="C00000"/>
                </a:solidFill>
              </a:rPr>
              <a:t>:</a:t>
            </a:r>
            <a:r>
              <a:rPr lang="ru-RU" sz="3600" i="1" dirty="0">
                <a:solidFill>
                  <a:srgbClr val="0070C0"/>
                </a:solidFill>
              </a:rPr>
              <a:t/>
            </a:r>
            <a:br>
              <a:rPr lang="ru-RU" sz="3600" i="1" dirty="0">
                <a:solidFill>
                  <a:srgbClr val="0070C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>1</a:t>
            </a:r>
            <a:r>
              <a:rPr lang="ru-RU" sz="3600" i="1" dirty="0">
                <a:solidFill>
                  <a:srgbClr val="002060"/>
                </a:solidFill>
              </a:rPr>
              <a:t>)</a:t>
            </a:r>
            <a:r>
              <a:rPr lang="ru-RU" sz="3600" i="1" dirty="0" smtClean="0">
                <a:solidFill>
                  <a:srgbClr val="002060"/>
                </a:solidFill>
              </a:rPr>
              <a:t> изучить </a:t>
            </a:r>
            <a:r>
              <a:rPr lang="ru-RU" sz="3600" i="1" dirty="0">
                <a:solidFill>
                  <a:srgbClr val="002060"/>
                </a:solidFill>
              </a:rPr>
              <a:t>почему в море плавать легче, чем в пресных озерах и </a:t>
            </a:r>
            <a:r>
              <a:rPr lang="ru-RU" sz="3600" i="1" dirty="0" smtClean="0">
                <a:solidFill>
                  <a:srgbClr val="002060"/>
                </a:solidFill>
              </a:rPr>
              <a:t>речках.</a:t>
            </a:r>
            <a:br>
              <a:rPr lang="ru-RU" sz="3600" i="1" dirty="0" smtClean="0">
                <a:solidFill>
                  <a:srgbClr val="00206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>2</a:t>
            </a:r>
            <a:r>
              <a:rPr lang="ru-RU" sz="3600" i="1" dirty="0">
                <a:solidFill>
                  <a:srgbClr val="002060"/>
                </a:solidFill>
              </a:rPr>
              <a:t>)</a:t>
            </a:r>
            <a:r>
              <a:rPr lang="ru-RU" sz="3600" i="1" dirty="0" smtClean="0">
                <a:solidFill>
                  <a:srgbClr val="002060"/>
                </a:solidFill>
              </a:rPr>
              <a:t> </a:t>
            </a:r>
            <a:r>
              <a:rPr lang="ru-RU" sz="3600" i="1" smtClean="0">
                <a:solidFill>
                  <a:srgbClr val="002060"/>
                </a:solidFill>
              </a:rPr>
              <a:t>провести эксперимент.</a:t>
            </a:r>
            <a:r>
              <a:rPr lang="ru-RU" sz="3600" i="1" dirty="0" smtClean="0">
                <a:solidFill>
                  <a:srgbClr val="002060"/>
                </a:solidFill>
              </a:rPr>
              <a:t/>
            </a:r>
            <a:br>
              <a:rPr lang="ru-RU" sz="3600" i="1" dirty="0" smtClean="0">
                <a:solidFill>
                  <a:srgbClr val="00206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>3</a:t>
            </a:r>
            <a:r>
              <a:rPr lang="ru-RU" sz="3600" i="1" dirty="0">
                <a:solidFill>
                  <a:srgbClr val="002060"/>
                </a:solidFill>
              </a:rPr>
              <a:t>)</a:t>
            </a:r>
            <a:r>
              <a:rPr lang="ru-RU" sz="3600" i="1" dirty="0" smtClean="0">
                <a:solidFill>
                  <a:srgbClr val="002060"/>
                </a:solidFill>
              </a:rPr>
              <a:t> обобщить и сделать вывод.</a:t>
            </a:r>
            <a:r>
              <a:rPr lang="ru-RU" sz="3600" i="1" dirty="0">
                <a:solidFill>
                  <a:srgbClr val="002060"/>
                </a:solidFill>
              </a:rPr>
              <a:t/>
            </a:r>
            <a:br>
              <a:rPr lang="ru-RU" sz="3600" i="1" dirty="0">
                <a:solidFill>
                  <a:srgbClr val="00206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/>
            </a:r>
            <a:br>
              <a:rPr lang="ru-RU" sz="3600" i="1" dirty="0" smtClean="0">
                <a:solidFill>
                  <a:srgbClr val="002060"/>
                </a:solidFill>
              </a:rPr>
            </a:b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27384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16844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i="1" dirty="0" smtClean="0">
                <a:solidFill>
                  <a:srgbClr val="FF0000"/>
                </a:solidFill>
              </a:rPr>
              <a:t>Мне </a:t>
            </a:r>
            <a:r>
              <a:rPr lang="ru-RU" sz="2400" i="1" dirty="0">
                <a:solidFill>
                  <a:srgbClr val="FF0000"/>
                </a:solidFill>
              </a:rPr>
              <a:t>не раз приходилось отдыхать и купаться не только в реках и озёрах, но и в морях. Купаясь в различных водоёмах, </a:t>
            </a:r>
            <a:r>
              <a:rPr lang="ru-RU" sz="2400" i="1" dirty="0" smtClean="0">
                <a:solidFill>
                  <a:srgbClr val="FF0000"/>
                </a:solidFill>
              </a:rPr>
              <a:t>я </a:t>
            </a:r>
            <a:r>
              <a:rPr lang="ru-RU" sz="2400" i="1" dirty="0">
                <a:solidFill>
                  <a:srgbClr val="FF0000"/>
                </a:solidFill>
              </a:rPr>
              <a:t>по-разному ощущала себя в воде. И мне стало интересно, почему в каких-то водоёмах легче плавать, а в каких-то сложнее.</a:t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04865"/>
            <a:ext cx="449999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204864"/>
            <a:ext cx="4644008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09439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204864"/>
            <a:ext cx="54864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60648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7030A0"/>
                </a:solidFill>
              </a:rPr>
              <a:t>Я заметила, что бывает намного легче плавать в море, </a:t>
            </a:r>
            <a:r>
              <a:rPr lang="ru-RU" i="1" dirty="0" smtClean="0">
                <a:solidFill>
                  <a:srgbClr val="7030A0"/>
                </a:solidFill>
              </a:rPr>
              <a:t>чем </a:t>
            </a:r>
            <a:r>
              <a:rPr lang="ru-RU" i="1" dirty="0">
                <a:solidFill>
                  <a:srgbClr val="7030A0"/>
                </a:solidFill>
              </a:rPr>
              <a:t>в пруду или речке. Морская вода будто сама выталкивает меня, а в пресном водоёме необходимо приложить некоторые усилия, чтобы проплыть хотя бы несколько метров… Почему так?</a:t>
            </a:r>
            <a:br>
              <a:rPr lang="ru-RU" i="1" dirty="0">
                <a:solidFill>
                  <a:srgbClr val="7030A0"/>
                </a:solidFill>
              </a:rPr>
            </a:br>
            <a:r>
              <a:rPr lang="ru-RU" i="1" dirty="0">
                <a:solidFill>
                  <a:srgbClr val="7030A0"/>
                </a:solidFill>
              </a:rPr>
              <a:t/>
            </a:r>
            <a:br>
              <a:rPr lang="ru-RU" i="1" dirty="0">
                <a:solidFill>
                  <a:srgbClr val="7030A0"/>
                </a:solidFill>
              </a:rPr>
            </a:br>
            <a:r>
              <a:rPr lang="ru-RU" i="1" dirty="0">
                <a:solidFill>
                  <a:srgbClr val="7030A0"/>
                </a:solidFill>
              </a:rPr>
              <a:t>Секрет этого явления очень прост, а главное – научно, объясняется: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5692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>
                <a:solidFill>
                  <a:srgbClr val="00B0F0"/>
                </a:solidFill>
              </a:rPr>
              <a:t>Мы</a:t>
            </a:r>
            <a:r>
              <a:rPr lang="ru-RU" sz="2400" i="1" dirty="0">
                <a:solidFill>
                  <a:srgbClr val="00B0F0"/>
                </a:solidFill>
              </a:rPr>
              <a:t>, дети, любим </a:t>
            </a:r>
            <a:r>
              <a:rPr lang="ru-RU" sz="2400" i="1" dirty="0" smtClean="0">
                <a:solidFill>
                  <a:srgbClr val="00B0F0"/>
                </a:solidFill>
              </a:rPr>
              <a:t>всё </a:t>
            </a:r>
            <a:r>
              <a:rPr lang="ru-RU" sz="2400" i="1" dirty="0">
                <a:solidFill>
                  <a:srgbClr val="00B0F0"/>
                </a:solidFill>
              </a:rPr>
              <a:t>необычное и таинственное. Предлагаю сейчас со мной провести несложный, но любопытный эксперимент. </a:t>
            </a:r>
            <a:r>
              <a:rPr lang="ru-RU" dirty="0">
                <a:solidFill>
                  <a:srgbClr val="00B0F0"/>
                </a:solidFill>
              </a:rPr>
              <a:t/>
            </a:r>
            <a:br>
              <a:rPr lang="ru-RU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406" y="1628800"/>
            <a:ext cx="5562914" cy="5204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11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3357" y="2276872"/>
            <a:ext cx="576103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7352" y="476672"/>
            <a:ext cx="58330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00B050"/>
                </a:solidFill>
              </a:rPr>
              <a:t>Для эксперимента потребуются сырые яйца, соль, чистая вода из под крана, </a:t>
            </a:r>
            <a:r>
              <a:rPr lang="ru-RU" sz="2400" i="1" dirty="0" smtClean="0">
                <a:solidFill>
                  <a:srgbClr val="00B050"/>
                </a:solidFill>
              </a:rPr>
              <a:t>две </a:t>
            </a:r>
            <a:r>
              <a:rPr lang="ru-RU" sz="2400" i="1" dirty="0">
                <a:solidFill>
                  <a:srgbClr val="00B050"/>
                </a:solidFill>
              </a:rPr>
              <a:t>небольшие банки и одна большая банка.</a:t>
            </a:r>
            <a:br>
              <a:rPr lang="ru-RU" sz="2400" i="1" dirty="0">
                <a:solidFill>
                  <a:srgbClr val="00B050"/>
                </a:solidFill>
              </a:rPr>
            </a:b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503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>
                <a:solidFill>
                  <a:srgbClr val="C00000"/>
                </a:solidFill>
              </a:rPr>
              <a:t>В первую небольшую банку нальём чистую воду из-под крана. Положим туда яйцо. Что произошло?</a:t>
            </a:r>
            <a:br>
              <a:rPr lang="ru-RU" sz="2400" i="1" dirty="0">
                <a:solidFill>
                  <a:srgbClr val="C00000"/>
                </a:solidFill>
              </a:rPr>
            </a:br>
            <a:r>
              <a:rPr lang="ru-RU" sz="2400" i="1" dirty="0">
                <a:solidFill>
                  <a:srgbClr val="C00000"/>
                </a:solidFill>
              </a:rPr>
              <a:t> (яйцо утонуло).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982" y="1842182"/>
            <a:ext cx="3211970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240360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36127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>
                <a:solidFill>
                  <a:schemeClr val="accent1"/>
                </a:solidFill>
              </a:rPr>
              <a:t>Во второй банке с водой растворим соль — 2 </a:t>
            </a:r>
            <a:r>
              <a:rPr lang="ru-RU" sz="2400" i="1" dirty="0" smtClean="0">
                <a:solidFill>
                  <a:schemeClr val="accent1"/>
                </a:solidFill>
              </a:rPr>
              <a:t>столовые </a:t>
            </a:r>
            <a:r>
              <a:rPr lang="ru-RU" sz="2400" i="1" dirty="0">
                <a:solidFill>
                  <a:schemeClr val="accent1"/>
                </a:solidFill>
              </a:rPr>
              <a:t>ложки. Положим сырое яйцо. Что произошло?</a:t>
            </a:r>
            <a:br>
              <a:rPr lang="ru-RU" sz="2400" i="1" dirty="0">
                <a:solidFill>
                  <a:schemeClr val="accent1"/>
                </a:solidFill>
              </a:rPr>
            </a:br>
            <a:r>
              <a:rPr lang="ru-RU" sz="2400" i="1" dirty="0">
                <a:solidFill>
                  <a:schemeClr val="accent1"/>
                </a:solidFill>
              </a:rPr>
              <a:t> (яйцо плавает на поверхности).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402" y="1842182"/>
            <a:ext cx="3170195" cy="417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2182"/>
            <a:ext cx="3317509" cy="417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2607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>
                <a:solidFill>
                  <a:srgbClr val="FF0000"/>
                </a:solidFill>
              </a:rPr>
              <a:t>А </a:t>
            </a:r>
            <a:r>
              <a:rPr lang="ru-RU" sz="2400" i="1" dirty="0">
                <a:solidFill>
                  <a:srgbClr val="FF0000"/>
                </a:solidFill>
              </a:rPr>
              <a:t>третья большая банка осталась пустой. Положим на дно яйцо и по очереди постепенно нальём воду из двух небольших банок с простой и соленой водой. Что произошло? </a:t>
            </a:r>
            <a:r>
              <a:rPr lang="ru-RU" sz="2400" i="1" dirty="0" smtClean="0">
                <a:solidFill>
                  <a:srgbClr val="FF0000"/>
                </a:solidFill>
              </a:rPr>
              <a:t>.…(яйцо плавает по середине)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982" y="1842182"/>
            <a:ext cx="3097036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8982" y="1842182"/>
            <a:ext cx="3125426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http://pochemu4ka.ru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62169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3971</TotalTime>
  <Words>295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        Цель проекта: выяснить, почему в море плавать легче, чем в пресных озерах и речках.  Задачи: 1) изучить почему в море плавать легче, чем в пресных озерах и речках. 2) провести эксперимент. 3) обобщить и сделать вывод.  </vt:lpstr>
      <vt:lpstr>   Мне не раз приходилось отдыхать и купаться не только в реках и озёрах, но и в морях. Купаясь в различных водоёмах, я по-разному ощущала себя в воде. И мне стало интересно, почему в каких-то водоёмах легче плавать, а в каких-то сложнее. </vt:lpstr>
      <vt:lpstr>Презентация PowerPoint</vt:lpstr>
      <vt:lpstr>  Мы, дети, любим всё необычное и таинственное. Предлагаю сейчас со мной провести несложный, но любопытный эксперимент.  </vt:lpstr>
      <vt:lpstr>Презентация PowerPoint</vt:lpstr>
      <vt:lpstr>В первую небольшую банку нальём чистую воду из-под крана. Положим туда яйцо. Что произошло?  (яйцо утонуло). </vt:lpstr>
      <vt:lpstr>Во второй банке с водой растворим соль — 2 столовые ложки. Положим сырое яйцо. Что произошло?  (яйцо плавает на поверхности). </vt:lpstr>
      <vt:lpstr>  А третья большая банка осталась пустой. Положим на дно яйцо и по очереди постепенно нальём воду из двух небольших банок с простой и соленой водой. Что произошло? .…(яйцо плавает по середине) </vt:lpstr>
      <vt:lpstr>Презентация PowerPoint</vt:lpstr>
      <vt:lpstr>Презентация PowerPoint</vt:lpstr>
      <vt:lpstr>Презентация PowerPoint</vt:lpstr>
      <vt:lpstr> Список используемых источников. 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Наталья</cp:lastModifiedBy>
  <cp:revision>57</cp:revision>
  <dcterms:created xsi:type="dcterms:W3CDTF">2013-08-25T16:48:06Z</dcterms:created>
  <dcterms:modified xsi:type="dcterms:W3CDTF">2015-10-23T06:02:22Z</dcterms:modified>
</cp:coreProperties>
</file>