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1" d="100"/>
          <a:sy n="91" d="100"/>
        </p:scale>
        <p:origin x="-690" y="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22000">
              <a:schemeClr val="accent3">
                <a:lumMod val="75000"/>
              </a:schemeClr>
            </a:gs>
            <a:gs pos="58000">
              <a:srgbClr val="00B0F0"/>
            </a:gs>
            <a:gs pos="79000">
              <a:schemeClr val="accent3">
                <a:lumMod val="60000"/>
                <a:lumOff val="40000"/>
              </a:schemeClr>
            </a:gs>
            <a:gs pos="84000">
              <a:schemeClr val="accent3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file.mobilmusic.ru/25/f1/ef/1207885.jpg" TargetMode="External"/><Relationship Id="rId13" Type="http://schemas.openxmlformats.org/officeDocument/2006/relationships/hyperlink" Target="http://www.numama.ru/zagadki-dlja-malenkih-detei/zagadki-pro-javlenija-prirody/zagadki-pro-snegovika.html" TargetMode="External"/><Relationship Id="rId3" Type="http://schemas.openxmlformats.org/officeDocument/2006/relationships/hyperlink" Target="https://yandex.ru/images/search?img_url=http://imgfave-chat-herokuapp-com.global.ssl.fastly.net/image_cache/1413205986988823_s100.jpg&amp;_=1448909405277&amp;p=2&amp;text=&#1082;&#1072;&#1088;&#1090;&#1080;&#1085;&#1082;&#1080;%20&#1085;&#1086;&#1074;&#1099;&#1081;%20&#1075;&#1086;&#1076;%20&#1082;&#1088;&#1072;&#1089;&#1080;&#1074;&#1099;&#1077;&amp;noreask=1&amp;pos=76&amp;rpt=simage&amp;lr=38" TargetMode="External"/><Relationship Id="rId7" Type="http://schemas.openxmlformats.org/officeDocument/2006/relationships/hyperlink" Target="http://reiling.ru/products_pictures/hlopushka.jpg" TargetMode="External"/><Relationship Id="rId12" Type="http://schemas.openxmlformats.org/officeDocument/2006/relationships/hyperlink" Target="http://domovenok-as.ru/prazdnichnoe-nastroenie/novyi-god-i-rozhdestvo/novogodnie-zagadki.html" TargetMode="External"/><Relationship Id="rId2" Type="http://schemas.openxmlformats.org/officeDocument/2006/relationships/hyperlink" Target="https://yandex.ru/images/search?img_url=http://www.radionetplus.ru/uploads/posts/2012-12/thumbs/1354771265_www.radionetplus.ru_10.jpg&amp;_=1448889614027&amp;text=&#1085;&#1086;&#1074;&#1086;&#1075;&#1086;&#1076;&#1085;&#1103;&#1103;%20&#1077;&#1083;&#1082;&#1072;&amp;noreask=1&amp;pos=3&amp;rpt=simage&amp;lr=3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andex.ru/images/search?text=&#1082;&#1072;&#1088;&#1090;&#1080;&#1085;&#1082;&#1080;%20&#1085;&#1086;&#1074;&#1099;&#1081;%20&#1075;&#1086;&#1076;%20&#1082;&#1072;&#1088;&#1085;&#1072;&#1074;&#1072;&#1083;&#1100;&#1085;&#1099;&#1081;%20&#1082;&#1086;&#1089;&#1090;&#1102;&#1084;%20&#1079;&#1072;&#1081;&#1095;&#1080;&#1082;&#1072;&amp;img_url=http://gimg.dt00.net/goods/15064/1506477/120885779.jpg&amp;pos=8&amp;rpt=simage&amp;_=1448914659274" TargetMode="External"/><Relationship Id="rId11" Type="http://schemas.openxmlformats.org/officeDocument/2006/relationships/hyperlink" Target="http://oboi20.ru/originals/original_4001_oboi_snegovik_na_lizhah_5000x3590.jpg" TargetMode="External"/><Relationship Id="rId5" Type="http://schemas.openxmlformats.org/officeDocument/2006/relationships/hyperlink" Target="https://yandex.ru/images/search?text=&#1082;&#1072;&#1088;&#1090;&#1080;&#1085;&#1082;&#1080;%20&#1085;&#1086;&#1074;&#1099;&#1081;%20&#1075;&#1086;&#1076;%20&#1084;&#1072;&#1085;&#1076;&#1072;&#1088;&#1080;&#1085;&#1099;&amp;img_url=http://cs623126.vk.me/v623126636/149d0/7dJ2Qni23IY.jpg&amp;pos=11&amp;rpt=simage&amp;_=1448914190307" TargetMode="External"/><Relationship Id="rId10" Type="http://schemas.openxmlformats.org/officeDocument/2006/relationships/hyperlink" Target="http://p1.s4.jc9.ru/filecpd.php?u=aHR0cDovL21lZGlhLndpd2ViLnJ1L2RhdGEvaW1hZ2VzL19iYXNlYmF6YWFyLzAwMDQ3Ni93aXdlYl9lMDM2Njc4MmZkYmNkNmYwYTE3MzFmMzBmZGUwYzhjYS5qcGc=&amp;tp=custom&amp;w=-1280&amp;s=5&amp;l&amp;nocrop&amp;sc=e0f4d&amp;ver=2" TargetMode="External"/><Relationship Id="rId4" Type="http://schemas.openxmlformats.org/officeDocument/2006/relationships/hyperlink" Target="https://yandex.ru/images/search?text=&#1082;&#1072;&#1088;&#1090;&#1080;&#1085;&#1082;&#1080;%20&#1085;&#1086;&#1074;&#1099;&#1081;%20&#1075;&#1086;&#1076;%20&#1077;&#1083;&#1082;&#1072;%20&#1089;%20&#1087;&#1086;&#1076;&#1072;&#1088;&#1082;&#1072;&#1084;&#1080;&amp;img_url=http://bobr.by/data/playbill199sm.jpg&amp;pos=2&amp;rpt=simage&amp;_=1448914031487" TargetMode="External"/><Relationship Id="rId9" Type="http://schemas.openxmlformats.org/officeDocument/2006/relationships/hyperlink" Target="http://www.classtour-nn.ru/image/tury-dlya-shkolnikov/novogodnie-tury/v-gostyah-u-matushki-zimy/matushka3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28604"/>
            <a:ext cx="8229600" cy="277179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Конкурс «У елочки в гостях»</a:t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/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«Отгадайте-ка, ребятки, </a:t>
            </a:r>
            <a:r>
              <a:rPr lang="ru-RU" sz="3200" smtClean="0">
                <a:solidFill>
                  <a:srgbClr val="C00000"/>
                </a:solidFill>
              </a:rPr>
              <a:t>новогодние загадки!»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3786190"/>
            <a:ext cx="7215238" cy="2000264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Автор: Галютина Татьяна Геннадьевна, воспитатель,                                                                            МОУ детский сад № 295 г. Волгограда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Без пожара отмечайте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Новогодние деньки.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Осторожно зажигайте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Эти чудо - огоньки.</a:t>
            </a:r>
          </a:p>
          <a:p>
            <a:endParaRPr lang="ru-RU" dirty="0"/>
          </a:p>
        </p:txBody>
      </p:sp>
      <p:pic>
        <p:nvPicPr>
          <p:cNvPr id="5" name="Содержимое 4" descr="7a878e7f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43306" y="3429000"/>
            <a:ext cx="5111750" cy="2921721"/>
          </a:xfr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Из снега соберём комок.</a:t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>Поставим сверху мы горшок.</a:t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>Заменит нос ему морковка.</a:t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>Метлу в руках он держит ловко.</a:t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>Наденем  шарфик мы ему</a:t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>И не замёрзнет он в пургу.</a:t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>К теплу он вовсе не привык.</a:t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>Ведь это чудо –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original_4001_oboi_snegovik_na_lizhah_5000x359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868" y="2571744"/>
            <a:ext cx="5111750" cy="3670236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700474"/>
          </a:xfrm>
        </p:spPr>
        <p:txBody>
          <a:bodyPr>
            <a:normAutofit/>
          </a:bodyPr>
          <a:lstStyle/>
          <a:p>
            <a:r>
              <a:rPr lang="ru-RU" sz="8800" i="1" dirty="0" smtClean="0">
                <a:solidFill>
                  <a:srgbClr val="FF0000"/>
                </a:solidFill>
              </a:rPr>
              <a:t>С новым годом!</a:t>
            </a:r>
            <a:endParaRPr lang="ru-RU" sz="8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57188" y="714375"/>
            <a:ext cx="8786812" cy="5929313"/>
          </a:xfrm>
        </p:spPr>
        <p:txBody>
          <a:bodyPr>
            <a:noAutofit/>
          </a:bodyPr>
          <a:lstStyle/>
          <a:p>
            <a:pPr algn="l"/>
            <a:r>
              <a:rPr lang="ru-RU" sz="800" i="1" u="sng" dirty="0" smtClean="0">
                <a:solidFill>
                  <a:srgbClr val="FF0000"/>
                </a:solidFill>
                <a:latin typeface="+mn-lt"/>
                <a:hlinkClick r:id="rId2"/>
              </a:rPr>
              <a:t>ССЫЛКИ:  </a:t>
            </a:r>
            <a:br>
              <a:rPr lang="ru-RU" sz="800" i="1" u="sng" dirty="0" smtClean="0">
                <a:solidFill>
                  <a:srgbClr val="FF0000"/>
                </a:solidFill>
                <a:latin typeface="+mn-lt"/>
                <a:hlinkClick r:id="rId2"/>
              </a:rPr>
            </a:br>
            <a:r>
              <a:rPr lang="ru-RU" sz="800" dirty="0" smtClean="0">
                <a:solidFill>
                  <a:srgbClr val="002060"/>
                </a:solidFill>
                <a:latin typeface="+mn-lt"/>
                <a:hlinkClick r:id="rId2"/>
              </a:rPr>
              <a:t/>
            </a:r>
            <a:br>
              <a:rPr lang="ru-RU" sz="800" dirty="0" smtClean="0">
                <a:solidFill>
                  <a:srgbClr val="002060"/>
                </a:solidFill>
                <a:latin typeface="+mn-lt"/>
                <a:hlinkClick r:id="rId2"/>
              </a:rPr>
            </a:br>
            <a:r>
              <a:rPr lang="ru-RU" sz="800" dirty="0" smtClean="0">
                <a:solidFill>
                  <a:srgbClr val="002060"/>
                </a:solidFill>
                <a:latin typeface="+mn-lt"/>
                <a:hlinkClick r:id="rId2"/>
              </a:rPr>
              <a:t>2 слайд:</a:t>
            </a:r>
            <a:br>
              <a:rPr lang="ru-RU" sz="800" dirty="0" smtClean="0">
                <a:solidFill>
                  <a:srgbClr val="002060"/>
                </a:solidFill>
                <a:latin typeface="+mn-lt"/>
                <a:hlinkClick r:id="rId2"/>
              </a:rPr>
            </a:br>
            <a:r>
              <a:rPr lang="ru-RU" sz="800" dirty="0" smtClean="0">
                <a:solidFill>
                  <a:srgbClr val="002060"/>
                </a:solidFill>
                <a:latin typeface="+mn-lt"/>
                <a:hlinkClick r:id="rId2"/>
              </a:rPr>
              <a:t/>
            </a:r>
            <a:br>
              <a:rPr lang="ru-RU" sz="800" dirty="0" smtClean="0">
                <a:solidFill>
                  <a:srgbClr val="002060"/>
                </a:solidFill>
                <a:latin typeface="+mn-lt"/>
                <a:hlinkClick r:id="rId2"/>
              </a:rPr>
            </a:br>
            <a:r>
              <a:rPr lang="en-US" sz="800" dirty="0" smtClean="0">
                <a:solidFill>
                  <a:srgbClr val="002060"/>
                </a:solidFill>
                <a:latin typeface="+mn-lt"/>
                <a:hlinkClick r:id="rId2"/>
              </a:rPr>
              <a:t>https://yandex.ru/images/search?img_url=http%3A%2F%2Fwww.radionetplus.ru%2Fuploads%2Fposts%2F2012-12%2Fthumbs%2F1354771265_www.radionetplus.ru_10.jpg&amp;_=1448889614027&amp;text=</a:t>
            </a:r>
            <a:r>
              <a:rPr lang="ru-RU" sz="800" dirty="0" smtClean="0">
                <a:solidFill>
                  <a:srgbClr val="002060"/>
                </a:solidFill>
                <a:latin typeface="+mn-lt"/>
                <a:hlinkClick r:id="rId2"/>
              </a:rPr>
              <a:t>новогодняя%20елка&amp;</a:t>
            </a:r>
            <a:r>
              <a:rPr lang="en-US" sz="800" dirty="0" err="1" smtClean="0">
                <a:solidFill>
                  <a:srgbClr val="002060"/>
                </a:solidFill>
                <a:latin typeface="+mn-lt"/>
                <a:hlinkClick r:id="rId2"/>
              </a:rPr>
              <a:t>noreask</a:t>
            </a:r>
            <a:r>
              <a:rPr lang="en-US" sz="800" dirty="0" smtClean="0">
                <a:solidFill>
                  <a:srgbClr val="002060"/>
                </a:solidFill>
                <a:latin typeface="+mn-lt"/>
                <a:hlinkClick r:id="rId2"/>
              </a:rPr>
              <a:t>=1&amp;pos=3&amp;rpt=</a:t>
            </a:r>
            <a:r>
              <a:rPr lang="en-US" sz="800" dirty="0" err="1" smtClean="0">
                <a:solidFill>
                  <a:srgbClr val="002060"/>
                </a:solidFill>
                <a:latin typeface="+mn-lt"/>
                <a:hlinkClick r:id="rId2"/>
              </a:rPr>
              <a:t>simage&amp;lr</a:t>
            </a:r>
            <a:r>
              <a:rPr lang="en-US" sz="800" dirty="0" smtClean="0">
                <a:solidFill>
                  <a:srgbClr val="002060"/>
                </a:solidFill>
                <a:latin typeface="+mn-lt"/>
                <a:hlinkClick r:id="rId2"/>
              </a:rPr>
              <a:t>=38</a:t>
            </a:r>
            <a:r>
              <a:rPr lang="ru-RU" sz="8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800" dirty="0" smtClean="0">
                <a:solidFill>
                  <a:srgbClr val="002060"/>
                </a:solidFill>
                <a:latin typeface="+mn-lt"/>
              </a:rPr>
            </a:br>
            <a:r>
              <a:rPr lang="ru-RU" sz="8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800" dirty="0" smtClean="0">
                <a:solidFill>
                  <a:srgbClr val="002060"/>
                </a:solidFill>
                <a:latin typeface="+mn-lt"/>
              </a:rPr>
            </a:br>
            <a:r>
              <a:rPr lang="ru-RU" sz="800" dirty="0" smtClean="0">
                <a:solidFill>
                  <a:srgbClr val="002060"/>
                </a:solidFill>
                <a:latin typeface="+mn-lt"/>
              </a:rPr>
              <a:t>3 слайд</a:t>
            </a:r>
            <a:br>
              <a:rPr lang="ru-RU" sz="800" dirty="0" smtClean="0">
                <a:solidFill>
                  <a:srgbClr val="002060"/>
                </a:solidFill>
                <a:latin typeface="+mn-lt"/>
              </a:rPr>
            </a:br>
            <a:r>
              <a:rPr lang="en-US" sz="800" dirty="0" smtClean="0">
                <a:solidFill>
                  <a:srgbClr val="002060"/>
                </a:solidFill>
                <a:latin typeface="+mn-lt"/>
                <a:hlinkClick r:id="rId3"/>
              </a:rPr>
              <a:t>https://yandex.ru/images/search?img_url=http%3A%2F%2Fimgfave-chat-herokuapp-com.global.ssl.fastly.net%2Fimage_cache%2F1413205986988823_s100.jpg&amp;_=1448909405277&amp;p=2&amp;text=</a:t>
            </a:r>
            <a:r>
              <a:rPr lang="ru-RU" sz="800" dirty="0" smtClean="0">
                <a:solidFill>
                  <a:srgbClr val="002060"/>
                </a:solidFill>
                <a:latin typeface="+mn-lt"/>
                <a:hlinkClick r:id="rId3"/>
              </a:rPr>
              <a:t>картинки%20новый%20год%20красивые&amp;</a:t>
            </a:r>
            <a:r>
              <a:rPr lang="en-US" sz="800" dirty="0" err="1" smtClean="0">
                <a:solidFill>
                  <a:srgbClr val="002060"/>
                </a:solidFill>
                <a:latin typeface="+mn-lt"/>
                <a:hlinkClick r:id="rId3"/>
              </a:rPr>
              <a:t>noreask</a:t>
            </a:r>
            <a:r>
              <a:rPr lang="en-US" sz="800" dirty="0" smtClean="0">
                <a:solidFill>
                  <a:srgbClr val="002060"/>
                </a:solidFill>
                <a:latin typeface="+mn-lt"/>
                <a:hlinkClick r:id="rId3"/>
              </a:rPr>
              <a:t>=1&amp;pos=76&amp;rpt=</a:t>
            </a:r>
            <a:r>
              <a:rPr lang="en-US" sz="800" dirty="0" err="1" smtClean="0">
                <a:solidFill>
                  <a:srgbClr val="002060"/>
                </a:solidFill>
                <a:latin typeface="+mn-lt"/>
                <a:hlinkClick r:id="rId3"/>
              </a:rPr>
              <a:t>simage&amp;lr</a:t>
            </a:r>
            <a:r>
              <a:rPr lang="en-US" sz="800" dirty="0" smtClean="0">
                <a:solidFill>
                  <a:srgbClr val="002060"/>
                </a:solidFill>
                <a:latin typeface="+mn-lt"/>
                <a:hlinkClick r:id="rId3"/>
              </a:rPr>
              <a:t>=38</a:t>
            </a:r>
            <a:r>
              <a:rPr lang="ru-RU" sz="800" dirty="0" smtClean="0">
                <a:solidFill>
                  <a:srgbClr val="002060"/>
                </a:solidFill>
                <a:latin typeface="+mn-lt"/>
              </a:rPr>
              <a:t> </a:t>
            </a:r>
            <a:br>
              <a:rPr lang="ru-RU" sz="800" dirty="0" smtClean="0">
                <a:solidFill>
                  <a:srgbClr val="002060"/>
                </a:solidFill>
                <a:latin typeface="+mn-lt"/>
              </a:rPr>
            </a:br>
            <a:r>
              <a:rPr lang="ru-RU" sz="8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800" dirty="0" smtClean="0">
                <a:solidFill>
                  <a:srgbClr val="002060"/>
                </a:solidFill>
                <a:latin typeface="+mn-lt"/>
              </a:rPr>
            </a:br>
            <a:r>
              <a:rPr lang="ru-RU" sz="800" dirty="0" smtClean="0">
                <a:solidFill>
                  <a:srgbClr val="002060"/>
                </a:solidFill>
                <a:latin typeface="+mn-lt"/>
              </a:rPr>
              <a:t>4 слайд</a:t>
            </a:r>
            <a:br>
              <a:rPr lang="ru-RU" sz="800" dirty="0" smtClean="0">
                <a:solidFill>
                  <a:srgbClr val="002060"/>
                </a:solidFill>
                <a:latin typeface="+mn-lt"/>
              </a:rPr>
            </a:br>
            <a:r>
              <a:rPr lang="en-US" sz="800" dirty="0" smtClean="0">
                <a:solidFill>
                  <a:srgbClr val="002060"/>
                </a:solidFill>
                <a:latin typeface="+mn-lt"/>
                <a:hlinkClick r:id="rId4"/>
              </a:rPr>
              <a:t>https://yandex.ru/images/search?text=</a:t>
            </a:r>
            <a:r>
              <a:rPr lang="ru-RU" sz="800" dirty="0" smtClean="0">
                <a:solidFill>
                  <a:srgbClr val="002060"/>
                </a:solidFill>
                <a:latin typeface="+mn-lt"/>
                <a:hlinkClick r:id="rId4"/>
              </a:rPr>
              <a:t>картинки%20новый%20год%20елка%20с%20подарками&amp;</a:t>
            </a:r>
            <a:r>
              <a:rPr lang="en-US" sz="800" dirty="0" err="1" smtClean="0">
                <a:solidFill>
                  <a:srgbClr val="002060"/>
                </a:solidFill>
                <a:latin typeface="+mn-lt"/>
                <a:hlinkClick r:id="rId4"/>
              </a:rPr>
              <a:t>img_url</a:t>
            </a:r>
            <a:r>
              <a:rPr lang="en-US" sz="800" dirty="0" smtClean="0">
                <a:solidFill>
                  <a:srgbClr val="002060"/>
                </a:solidFill>
                <a:latin typeface="+mn-lt"/>
                <a:hlinkClick r:id="rId4"/>
              </a:rPr>
              <a:t>=http%3A%2F%2Fbobr.by%2Fdata%2Fplaybill199sm.jpg&amp;pos=2&amp;rpt=</a:t>
            </a:r>
            <a:r>
              <a:rPr lang="en-US" sz="800" dirty="0" err="1" smtClean="0">
                <a:solidFill>
                  <a:srgbClr val="002060"/>
                </a:solidFill>
                <a:latin typeface="+mn-lt"/>
                <a:hlinkClick r:id="rId4"/>
              </a:rPr>
              <a:t>simage</a:t>
            </a:r>
            <a:r>
              <a:rPr lang="en-US" sz="800" dirty="0" smtClean="0">
                <a:solidFill>
                  <a:srgbClr val="002060"/>
                </a:solidFill>
                <a:latin typeface="+mn-lt"/>
                <a:hlinkClick r:id="rId4"/>
              </a:rPr>
              <a:t>&amp;_=1448914031487</a:t>
            </a:r>
            <a:r>
              <a:rPr lang="ru-RU" sz="800" dirty="0" smtClean="0">
                <a:solidFill>
                  <a:srgbClr val="002060"/>
                </a:solidFill>
                <a:latin typeface="+mn-lt"/>
              </a:rPr>
              <a:t> </a:t>
            </a:r>
            <a:br>
              <a:rPr lang="ru-RU" sz="800" dirty="0" smtClean="0">
                <a:solidFill>
                  <a:srgbClr val="002060"/>
                </a:solidFill>
                <a:latin typeface="+mn-lt"/>
              </a:rPr>
            </a:br>
            <a:r>
              <a:rPr lang="ru-RU" sz="8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800" dirty="0" smtClean="0">
                <a:solidFill>
                  <a:srgbClr val="002060"/>
                </a:solidFill>
                <a:latin typeface="+mn-lt"/>
              </a:rPr>
            </a:br>
            <a:r>
              <a:rPr lang="ru-RU" sz="800" dirty="0" smtClean="0">
                <a:solidFill>
                  <a:srgbClr val="002060"/>
                </a:solidFill>
                <a:latin typeface="+mn-lt"/>
              </a:rPr>
              <a:t>5 слайд:</a:t>
            </a:r>
            <a:br>
              <a:rPr lang="ru-RU" sz="800" dirty="0" smtClean="0">
                <a:solidFill>
                  <a:srgbClr val="002060"/>
                </a:solidFill>
                <a:latin typeface="+mn-lt"/>
              </a:rPr>
            </a:br>
            <a:r>
              <a:rPr lang="en-US" sz="800" dirty="0" smtClean="0">
                <a:solidFill>
                  <a:srgbClr val="002060"/>
                </a:solidFill>
                <a:latin typeface="+mn-lt"/>
                <a:hlinkClick r:id="rId5"/>
              </a:rPr>
              <a:t>https://yandex.ru/images/search?text=</a:t>
            </a:r>
            <a:r>
              <a:rPr lang="ru-RU" sz="800" dirty="0" smtClean="0">
                <a:solidFill>
                  <a:srgbClr val="002060"/>
                </a:solidFill>
                <a:latin typeface="+mn-lt"/>
                <a:hlinkClick r:id="rId5"/>
              </a:rPr>
              <a:t>картинки%20новый%20год%20мандарины&amp;</a:t>
            </a:r>
            <a:r>
              <a:rPr lang="en-US" sz="800" dirty="0" err="1" smtClean="0">
                <a:solidFill>
                  <a:srgbClr val="002060"/>
                </a:solidFill>
                <a:latin typeface="+mn-lt"/>
                <a:hlinkClick r:id="rId5"/>
              </a:rPr>
              <a:t>img_url</a:t>
            </a:r>
            <a:r>
              <a:rPr lang="en-US" sz="800" dirty="0" smtClean="0">
                <a:solidFill>
                  <a:srgbClr val="002060"/>
                </a:solidFill>
                <a:latin typeface="+mn-lt"/>
                <a:hlinkClick r:id="rId5"/>
              </a:rPr>
              <a:t>=http%3A%2F%2Fcs623126.vk.me%2Fv623126636%2F149d0%2F7dJ2Qni23IY.jpg&amp;pos=11&amp;rpt=</a:t>
            </a:r>
            <a:r>
              <a:rPr lang="en-US" sz="800" dirty="0" err="1" smtClean="0">
                <a:solidFill>
                  <a:srgbClr val="002060"/>
                </a:solidFill>
                <a:latin typeface="+mn-lt"/>
                <a:hlinkClick r:id="rId5"/>
              </a:rPr>
              <a:t>simage</a:t>
            </a:r>
            <a:r>
              <a:rPr lang="en-US" sz="800" dirty="0" smtClean="0">
                <a:solidFill>
                  <a:srgbClr val="002060"/>
                </a:solidFill>
                <a:latin typeface="+mn-lt"/>
                <a:hlinkClick r:id="rId5"/>
              </a:rPr>
              <a:t>&amp;_=1448914190307</a:t>
            </a:r>
            <a:r>
              <a:rPr lang="ru-RU" sz="800" dirty="0" smtClean="0">
                <a:solidFill>
                  <a:srgbClr val="002060"/>
                </a:solidFill>
                <a:latin typeface="+mn-lt"/>
              </a:rPr>
              <a:t> </a:t>
            </a:r>
            <a:br>
              <a:rPr lang="ru-RU" sz="800" dirty="0" smtClean="0">
                <a:solidFill>
                  <a:srgbClr val="002060"/>
                </a:solidFill>
                <a:latin typeface="+mn-lt"/>
              </a:rPr>
            </a:br>
            <a:r>
              <a:rPr lang="ru-RU" sz="8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800" dirty="0" smtClean="0">
                <a:solidFill>
                  <a:srgbClr val="002060"/>
                </a:solidFill>
                <a:latin typeface="+mn-lt"/>
              </a:rPr>
            </a:br>
            <a:r>
              <a:rPr lang="ru-RU" sz="800" dirty="0" smtClean="0">
                <a:solidFill>
                  <a:srgbClr val="002060"/>
                </a:solidFill>
                <a:latin typeface="+mn-lt"/>
              </a:rPr>
              <a:t>6 слайд:</a:t>
            </a:r>
            <a:br>
              <a:rPr lang="ru-RU" sz="800" dirty="0" smtClean="0">
                <a:solidFill>
                  <a:srgbClr val="002060"/>
                </a:solidFill>
                <a:latin typeface="+mn-lt"/>
              </a:rPr>
            </a:br>
            <a:r>
              <a:rPr lang="en-US" sz="800" dirty="0" smtClean="0">
                <a:solidFill>
                  <a:srgbClr val="002060"/>
                </a:solidFill>
                <a:latin typeface="+mn-lt"/>
                <a:hlinkClick r:id="rId6"/>
              </a:rPr>
              <a:t>https://yandex.ru/images/search?text=</a:t>
            </a:r>
            <a:r>
              <a:rPr lang="ru-RU" sz="800" dirty="0" smtClean="0">
                <a:solidFill>
                  <a:srgbClr val="002060"/>
                </a:solidFill>
                <a:latin typeface="+mn-lt"/>
                <a:hlinkClick r:id="rId6"/>
              </a:rPr>
              <a:t>картинки%20новый%20год%20карнавальный%20костюм%20зайчика&amp;</a:t>
            </a:r>
            <a:r>
              <a:rPr lang="en-US" sz="800" dirty="0" err="1" smtClean="0">
                <a:solidFill>
                  <a:srgbClr val="002060"/>
                </a:solidFill>
                <a:latin typeface="+mn-lt"/>
                <a:hlinkClick r:id="rId6"/>
              </a:rPr>
              <a:t>img_url</a:t>
            </a:r>
            <a:r>
              <a:rPr lang="en-US" sz="800" dirty="0" smtClean="0">
                <a:solidFill>
                  <a:srgbClr val="002060"/>
                </a:solidFill>
                <a:latin typeface="+mn-lt"/>
                <a:hlinkClick r:id="rId6"/>
              </a:rPr>
              <a:t>=http%3A%2F%2Fgimg.dt00.net%2Fgoods%2F15064%2F1506477%2F120885779.jpg&amp;pos=8&amp;rpt=</a:t>
            </a:r>
            <a:r>
              <a:rPr lang="en-US" sz="800" dirty="0" err="1" smtClean="0">
                <a:solidFill>
                  <a:srgbClr val="002060"/>
                </a:solidFill>
                <a:latin typeface="+mn-lt"/>
                <a:hlinkClick r:id="rId6"/>
              </a:rPr>
              <a:t>simage</a:t>
            </a:r>
            <a:r>
              <a:rPr lang="en-US" sz="800" dirty="0" smtClean="0">
                <a:solidFill>
                  <a:srgbClr val="002060"/>
                </a:solidFill>
                <a:latin typeface="+mn-lt"/>
                <a:hlinkClick r:id="rId6"/>
              </a:rPr>
              <a:t>&amp;_=144891465927</a:t>
            </a:r>
            <a:r>
              <a:rPr lang="ru-RU" sz="800" dirty="0" smtClean="0">
                <a:solidFill>
                  <a:srgbClr val="002060"/>
                </a:solidFill>
                <a:latin typeface="+mn-lt"/>
                <a:hlinkClick r:id="rId6"/>
              </a:rPr>
              <a:t>4</a:t>
            </a:r>
            <a:r>
              <a:rPr lang="ru-RU" sz="800" dirty="0" smtClean="0">
                <a:solidFill>
                  <a:srgbClr val="002060"/>
                </a:solidFill>
                <a:latin typeface="+mn-lt"/>
              </a:rPr>
              <a:t>        </a:t>
            </a:r>
            <a:br>
              <a:rPr lang="ru-RU" sz="800" dirty="0" smtClean="0">
                <a:solidFill>
                  <a:srgbClr val="002060"/>
                </a:solidFill>
                <a:latin typeface="+mn-lt"/>
              </a:rPr>
            </a:br>
            <a:r>
              <a:rPr lang="ru-RU" sz="8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800" dirty="0" smtClean="0">
                <a:solidFill>
                  <a:srgbClr val="002060"/>
                </a:solidFill>
                <a:latin typeface="+mn-lt"/>
              </a:rPr>
            </a:br>
            <a:r>
              <a:rPr lang="ru-RU" sz="800" dirty="0" smtClean="0">
                <a:solidFill>
                  <a:srgbClr val="002060"/>
                </a:solidFill>
                <a:latin typeface="+mn-lt"/>
              </a:rPr>
              <a:t>7 слайд:</a:t>
            </a:r>
            <a:br>
              <a:rPr lang="ru-RU" sz="800" dirty="0" smtClean="0">
                <a:solidFill>
                  <a:srgbClr val="002060"/>
                </a:solidFill>
                <a:latin typeface="+mn-lt"/>
              </a:rPr>
            </a:br>
            <a:r>
              <a:rPr lang="ru-RU" sz="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800" dirty="0" smtClean="0">
                <a:solidFill>
                  <a:srgbClr val="002060"/>
                </a:solidFill>
                <a:latin typeface="+mn-lt"/>
                <a:hlinkClick r:id="rId7"/>
              </a:rPr>
              <a:t>http://reiling.ru/products_pictures/hlopushka.jpg</a:t>
            </a:r>
            <a:r>
              <a:rPr lang="ru-RU" sz="800" dirty="0" smtClean="0">
                <a:solidFill>
                  <a:srgbClr val="002060"/>
                </a:solidFill>
                <a:latin typeface="+mn-lt"/>
              </a:rPr>
              <a:t> </a:t>
            </a:r>
            <a:br>
              <a:rPr lang="ru-RU" sz="800" dirty="0" smtClean="0">
                <a:solidFill>
                  <a:srgbClr val="002060"/>
                </a:solidFill>
                <a:latin typeface="+mn-lt"/>
              </a:rPr>
            </a:br>
            <a:r>
              <a:rPr lang="ru-RU" sz="8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800" dirty="0" smtClean="0">
                <a:solidFill>
                  <a:srgbClr val="002060"/>
                </a:solidFill>
                <a:latin typeface="+mn-lt"/>
              </a:rPr>
            </a:br>
            <a:r>
              <a:rPr lang="ru-RU" sz="800" dirty="0" smtClean="0">
                <a:solidFill>
                  <a:srgbClr val="002060"/>
                </a:solidFill>
                <a:latin typeface="+mn-lt"/>
              </a:rPr>
              <a:t>8 слайд:  </a:t>
            </a:r>
            <a:br>
              <a:rPr lang="ru-RU" sz="800" dirty="0" smtClean="0">
                <a:solidFill>
                  <a:srgbClr val="002060"/>
                </a:solidFill>
                <a:latin typeface="+mn-lt"/>
              </a:rPr>
            </a:br>
            <a:r>
              <a:rPr lang="en-US" sz="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800" dirty="0" smtClean="0">
                <a:solidFill>
                  <a:srgbClr val="002060"/>
                </a:solidFill>
                <a:latin typeface="+mn-lt"/>
                <a:hlinkClick r:id="rId8"/>
              </a:rPr>
              <a:t>http://file.mobilmusic.ru/25/f1/ef/1207885.jpg</a:t>
            </a:r>
            <a:r>
              <a:rPr lang="ru-RU" sz="800" dirty="0" smtClean="0">
                <a:solidFill>
                  <a:srgbClr val="002060"/>
                </a:solidFill>
                <a:latin typeface="+mn-lt"/>
              </a:rPr>
              <a:t> </a:t>
            </a:r>
            <a:br>
              <a:rPr lang="ru-RU" sz="800" dirty="0" smtClean="0">
                <a:solidFill>
                  <a:srgbClr val="002060"/>
                </a:solidFill>
                <a:latin typeface="+mn-lt"/>
              </a:rPr>
            </a:br>
            <a:r>
              <a:rPr lang="ru-RU" sz="8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800" dirty="0" smtClean="0">
                <a:solidFill>
                  <a:srgbClr val="002060"/>
                </a:solidFill>
                <a:latin typeface="+mn-lt"/>
              </a:rPr>
            </a:br>
            <a:r>
              <a:rPr lang="ru-RU" sz="800" dirty="0" smtClean="0">
                <a:solidFill>
                  <a:srgbClr val="002060"/>
                </a:solidFill>
                <a:latin typeface="+mn-lt"/>
              </a:rPr>
              <a:t>9 слайд:</a:t>
            </a:r>
            <a:br>
              <a:rPr lang="ru-RU" sz="800" dirty="0" smtClean="0">
                <a:solidFill>
                  <a:srgbClr val="002060"/>
                </a:solidFill>
                <a:latin typeface="+mn-lt"/>
              </a:rPr>
            </a:br>
            <a:r>
              <a:rPr lang="en-US" sz="800" dirty="0" smtClean="0">
                <a:solidFill>
                  <a:srgbClr val="002060"/>
                </a:solidFill>
                <a:latin typeface="+mn-lt"/>
                <a:hlinkClick r:id="rId9"/>
              </a:rPr>
              <a:t>http://www.classtour-nn.ru/image/tury-dlya-shkolnikov/novogodnie-tury/v-gostyah-u-matushki-zimy/matushka3.jpg</a:t>
            </a:r>
            <a:r>
              <a:rPr lang="ru-RU" sz="800" dirty="0" smtClean="0">
                <a:solidFill>
                  <a:srgbClr val="002060"/>
                </a:solidFill>
                <a:latin typeface="+mn-lt"/>
              </a:rPr>
              <a:t> </a:t>
            </a:r>
            <a:br>
              <a:rPr lang="ru-RU" sz="800" dirty="0" smtClean="0">
                <a:solidFill>
                  <a:srgbClr val="002060"/>
                </a:solidFill>
                <a:latin typeface="+mn-lt"/>
              </a:rPr>
            </a:br>
            <a:r>
              <a:rPr lang="ru-RU" sz="8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800" dirty="0" smtClean="0">
                <a:solidFill>
                  <a:srgbClr val="002060"/>
                </a:solidFill>
                <a:latin typeface="+mn-lt"/>
              </a:rPr>
            </a:br>
            <a:r>
              <a:rPr lang="ru-RU" sz="800" dirty="0" smtClean="0">
                <a:solidFill>
                  <a:srgbClr val="002060"/>
                </a:solidFill>
                <a:latin typeface="+mn-lt"/>
              </a:rPr>
              <a:t>10 слайд:</a:t>
            </a:r>
            <a:br>
              <a:rPr lang="ru-RU" sz="800" dirty="0" smtClean="0">
                <a:solidFill>
                  <a:srgbClr val="002060"/>
                </a:solidFill>
                <a:latin typeface="+mn-lt"/>
              </a:rPr>
            </a:br>
            <a:r>
              <a:rPr lang="en-US" sz="800" dirty="0" smtClean="0">
                <a:solidFill>
                  <a:srgbClr val="002060"/>
                </a:solidFill>
                <a:latin typeface="+mn-lt"/>
                <a:hlinkClick r:id="rId10"/>
              </a:rPr>
              <a:t>http://p1.s4.jc9.ru/filecpd.php?u=aHR0cDovL21lZGlhLndpd2ViLnJ1L2RhdGEvaW1hZ2VzL19iYXNlYmF6YWFyLzAwMDQ3Ni93aXdlYl9lMDM2Njc4MmZkYmNkNmYwYTE3MzFmMzBmZGUwYzhjYS5qcGc=&amp;tp=custom&amp;w=-1280&amp;s=5&amp;l&amp;nocrop&amp;sc=e0f4d&amp;ver=2</a:t>
            </a:r>
            <a:r>
              <a:rPr lang="ru-RU" sz="800" dirty="0" smtClean="0">
                <a:solidFill>
                  <a:srgbClr val="002060"/>
                </a:solidFill>
                <a:latin typeface="+mn-lt"/>
              </a:rPr>
              <a:t> </a:t>
            </a:r>
            <a:br>
              <a:rPr lang="ru-RU" sz="800" dirty="0" smtClean="0">
                <a:solidFill>
                  <a:srgbClr val="002060"/>
                </a:solidFill>
                <a:latin typeface="+mn-lt"/>
              </a:rPr>
            </a:br>
            <a:r>
              <a:rPr lang="ru-RU" sz="8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800" dirty="0" smtClean="0">
                <a:solidFill>
                  <a:srgbClr val="002060"/>
                </a:solidFill>
                <a:latin typeface="+mn-lt"/>
              </a:rPr>
            </a:br>
            <a:r>
              <a:rPr lang="en-US" sz="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800" dirty="0" smtClean="0">
                <a:solidFill>
                  <a:srgbClr val="002060"/>
                </a:solidFill>
                <a:latin typeface="+mn-lt"/>
              </a:rPr>
              <a:t> 11 слайд:</a:t>
            </a:r>
            <a:br>
              <a:rPr lang="ru-RU" sz="800" dirty="0" smtClean="0">
                <a:solidFill>
                  <a:srgbClr val="002060"/>
                </a:solidFill>
                <a:latin typeface="+mn-lt"/>
              </a:rPr>
            </a:br>
            <a:r>
              <a:rPr lang="en-US" sz="800" dirty="0" smtClean="0">
                <a:solidFill>
                  <a:srgbClr val="002060"/>
                </a:solidFill>
                <a:latin typeface="+mn-lt"/>
                <a:hlinkClick r:id="rId11"/>
              </a:rPr>
              <a:t>http://oboi20.ru/originals/original_4001_oboi_snegovik_na_lizhah_5000x3590.jpg</a:t>
            </a:r>
            <a:r>
              <a:rPr lang="ru-RU" sz="800" dirty="0" smtClean="0">
                <a:solidFill>
                  <a:srgbClr val="002060"/>
                </a:solidFill>
                <a:latin typeface="+mn-lt"/>
              </a:rPr>
              <a:t> </a:t>
            </a:r>
            <a:br>
              <a:rPr lang="ru-RU" sz="800" dirty="0" smtClean="0">
                <a:solidFill>
                  <a:srgbClr val="002060"/>
                </a:solidFill>
                <a:latin typeface="+mn-lt"/>
              </a:rPr>
            </a:br>
            <a:r>
              <a:rPr lang="ru-RU" sz="800" dirty="0" smtClean="0">
                <a:solidFill>
                  <a:srgbClr val="002060"/>
                </a:solidFill>
                <a:latin typeface="+mn-lt"/>
              </a:rPr>
              <a:t> ссылки на загадки:</a:t>
            </a:r>
            <a:br>
              <a:rPr lang="ru-RU" sz="800" dirty="0" smtClean="0">
                <a:solidFill>
                  <a:srgbClr val="002060"/>
                </a:solidFill>
                <a:latin typeface="+mn-lt"/>
              </a:rPr>
            </a:br>
            <a:r>
              <a:rPr lang="en-US" sz="800" dirty="0" smtClean="0">
                <a:solidFill>
                  <a:srgbClr val="002060"/>
                </a:solidFill>
                <a:latin typeface="+mn-lt"/>
                <a:hlinkClick r:id="rId12"/>
              </a:rPr>
              <a:t>http://domovenok-as.ru/prazdnichnoe-nastroenie/novyi-god-i-rozhdestvo/novogodnie-zagadki.html</a:t>
            </a:r>
            <a:r>
              <a:rPr lang="ru-RU" sz="800" dirty="0" smtClean="0">
                <a:solidFill>
                  <a:srgbClr val="002060"/>
                </a:solidFill>
                <a:latin typeface="+mn-lt"/>
              </a:rPr>
              <a:t> </a:t>
            </a:r>
            <a:br>
              <a:rPr lang="ru-RU" sz="800" dirty="0" smtClean="0">
                <a:solidFill>
                  <a:srgbClr val="002060"/>
                </a:solidFill>
                <a:latin typeface="+mn-lt"/>
              </a:rPr>
            </a:br>
            <a:r>
              <a:rPr lang="en-US" sz="800" dirty="0" smtClean="0">
                <a:solidFill>
                  <a:srgbClr val="002060"/>
                </a:solidFill>
                <a:latin typeface="+mn-lt"/>
                <a:hlinkClick r:id="rId13"/>
              </a:rPr>
              <a:t>http://www.numama.ru/zagadki-dlja-malenkih-detei/zagadki-pro-javlenija-prirody/zagadki-pro-snegovika.html</a:t>
            </a:r>
            <a:r>
              <a:rPr lang="ru-RU" sz="800" dirty="0" smtClean="0">
                <a:solidFill>
                  <a:srgbClr val="002060"/>
                </a:solidFill>
                <a:latin typeface="+mn-lt"/>
              </a:rPr>
              <a:t> </a:t>
            </a:r>
            <a:br>
              <a:rPr lang="ru-RU" sz="800" dirty="0" smtClean="0">
                <a:solidFill>
                  <a:srgbClr val="002060"/>
                </a:solidFill>
                <a:latin typeface="+mn-lt"/>
              </a:rPr>
            </a:br>
            <a:endParaRPr lang="ru-RU" sz="8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571480"/>
            <a:ext cx="3471858" cy="5554683"/>
          </a:xfrm>
        </p:spPr>
        <p:txBody>
          <a:bodyPr>
            <a:normAutofit/>
          </a:bodyPr>
          <a:lstStyle/>
          <a:p>
            <a:r>
              <a:rPr lang="ru-RU" sz="1600" b="1" i="1" dirty="0" smtClean="0">
                <a:solidFill>
                  <a:srgbClr val="002060"/>
                </a:solidFill>
              </a:rPr>
              <a:t>     </a:t>
            </a:r>
            <a:r>
              <a:rPr lang="ru-RU" sz="2000" b="1" i="1" dirty="0" smtClean="0">
                <a:solidFill>
                  <a:srgbClr val="002060"/>
                </a:solidFill>
              </a:rPr>
              <a:t>Новый год – праздник который  любят и дети и взрослые.  Каждый ждет от этого праздника волшебства, добра, исполнения желаний…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     Но какой же праздник без зеленой красавицы – новогодней елочки, наряженной, блестящей, излучающей  хвойный аромат, смешанный с запахом мандаринов…    Запах детства… 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      Но как менялись с годами наряды елочки? Давайте посмотрим!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christmas-anime-wallpaper-desktop-merry-wallpapers-backgroun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-957"/>
          <a:stretch>
            <a:fillRect/>
          </a:stretch>
        </p:blipFill>
        <p:spPr>
          <a:xfrm>
            <a:off x="4000496" y="2143116"/>
            <a:ext cx="4736228" cy="3888000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357166"/>
            <a:ext cx="3008313" cy="5768997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Если лес укрыт снегами,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Если пахнет пирогами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Если ёлка в дом идёт,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Что за праздник?...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arbol-de-navidad-divertido-funny-christmas-tree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500" t="3216" r="5440"/>
          <a:stretch>
            <a:fillRect/>
          </a:stretch>
        </p:blipFill>
        <p:spPr>
          <a:xfrm>
            <a:off x="3428992" y="2714620"/>
            <a:ext cx="5533602" cy="3636000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428604"/>
            <a:ext cx="3008313" cy="5697559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Вся она в фонариках,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Разноцветных шариках,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В шишках, веточках стоит,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У нее нарядный вид. 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5" name="Содержимое 4" descr="image112420200.jpg"/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39666" y="273050"/>
            <a:ext cx="4382518" cy="5853113"/>
          </a:xfr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500042"/>
            <a:ext cx="3008313" cy="5626121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Это - цитрусовый фрукт,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Новогодний очень.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Всех друзей и всех подруг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Он поздравить хочет.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Он оранжевый и яркий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И лежит в твоем подарке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7" name="Содержимое 6" descr="Mandarijn-kaneel-960x1280.jpg"/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488" y="2430000"/>
            <a:ext cx="5903999" cy="4428000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500042"/>
            <a:ext cx="3008313" cy="5626121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Наконец пришла зима,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Скоро Новый год.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И мамуля мне сама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Что-то долго шьет.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Я надену тот наряд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И не буду мальчиком.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Буду я на елке рад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Прыгать белым зайчиком.</a:t>
            </a:r>
          </a:p>
          <a:p>
            <a:endParaRPr lang="ru-RU" dirty="0"/>
          </a:p>
        </p:txBody>
      </p:sp>
      <p:pic>
        <p:nvPicPr>
          <p:cNvPr id="5" name="Содержимое 4" descr="baby_rabbit_1024x102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5050" y="643731"/>
            <a:ext cx="5111750" cy="511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000108"/>
            <a:ext cx="3008313" cy="5126055"/>
          </a:xfrm>
        </p:spPr>
        <p:txBody>
          <a:bodyPr/>
          <a:lstStyle/>
          <a:p>
            <a:endParaRPr lang="ru-RU" sz="2000" b="1" i="1" dirty="0" smtClean="0">
              <a:solidFill>
                <a:srgbClr val="FF0000"/>
              </a:solidFill>
            </a:endParaRPr>
          </a:p>
          <a:p>
            <a:endParaRPr lang="ru-RU" sz="2000" b="1" i="1" dirty="0" smtClean="0">
              <a:solidFill>
                <a:srgbClr val="FF0000"/>
              </a:solidFill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Это вовсе не поломка,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То она стреляет громко.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Вот так выстрел, как из пушки!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Ничего себе игрушка!</a:t>
            </a:r>
          </a:p>
          <a:p>
            <a:endParaRPr lang="ru-RU" dirty="0"/>
          </a:p>
        </p:txBody>
      </p:sp>
      <p:pic>
        <p:nvPicPr>
          <p:cNvPr id="5" name="Содержимое 4" descr="hlopushka.jpg"/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159503">
            <a:off x="4357686" y="1714488"/>
            <a:ext cx="3708000" cy="370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Бородатый и седой,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Но в душе он молодой.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Всем подарки принесет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Этот дед на Новый год.</a:t>
            </a:r>
          </a:p>
          <a:p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120788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61224" y="273050"/>
            <a:ext cx="4139401" cy="5853113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524000"/>
            <a:ext cx="3286148" cy="4602163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Вся из снега, изо льда,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Но не мерзнет никогда.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Вместе с дедушкой придет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К ребятне на Новый год.</a:t>
            </a:r>
          </a:p>
          <a:p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matushka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852289" y="1389094"/>
            <a:ext cx="3406840" cy="4824000"/>
          </a:xfr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116</TotalTime>
  <Words>259</Words>
  <PresentationFormat>Экран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Конкурс «У елочки в гостях»  «Отгадайте-ка, ребятки, новогодние загадки!»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 новым годом!</vt:lpstr>
      <vt:lpstr>ССЫЛКИ:    2 слайд:  https://yandex.ru/images/search?img_url=http%3A%2F%2Fwww.radionetplus.ru%2Fuploads%2Fposts%2F2012-12%2Fthumbs%2F1354771265_www.radionetplus.ru_10.jpg&amp;_=1448889614027&amp;text=новогодняя%20елка&amp;noreask=1&amp;pos=3&amp;rpt=simage&amp;lr=38  3 слайд https://yandex.ru/images/search?img_url=http%3A%2F%2Fimgfave-chat-herokuapp-com.global.ssl.fastly.net%2Fimage_cache%2F1413205986988823_s100.jpg&amp;_=1448909405277&amp;p=2&amp;text=картинки%20новый%20год%20красивые&amp;noreask=1&amp;pos=76&amp;rpt=simage&amp;lr=38   4 слайд https://yandex.ru/images/search?text=картинки%20новый%20год%20елка%20с%20подарками&amp;img_url=http%3A%2F%2Fbobr.by%2Fdata%2Fplaybill199sm.jpg&amp;pos=2&amp;rpt=simage&amp;_=1448914031487   5 слайд: https://yandex.ru/images/search?text=картинки%20новый%20год%20мандарины&amp;img_url=http%3A%2F%2Fcs623126.vk.me%2Fv623126636%2F149d0%2F7dJ2Qni23IY.jpg&amp;pos=11&amp;rpt=simage&amp;_=1448914190307   6 слайд: https://yandex.ru/images/search?text=картинки%20новый%20год%20карнавальный%20костюм%20зайчика&amp;img_url=http%3A%2F%2Fgimg.dt00.net%2Fgoods%2F15064%2F1506477%2F120885779.jpg&amp;pos=8&amp;rpt=simage&amp;_=1448914659274          7 слайд:  http://reiling.ru/products_pictures/hlopushka.jpg   8 слайд:    http://file.mobilmusic.ru/25/f1/ef/1207885.jpg   9 слайд: http://www.classtour-nn.ru/image/tury-dlya-shkolnikov/novogodnie-tury/v-gostyah-u-matushki-zimy/matushka3.jpg   10 слайд: http://p1.s4.jc9.ru/filecpd.php?u=aHR0cDovL21lZGlhLndpd2ViLnJ1L2RhdGEvaW1hZ2VzL19iYXNlYmF6YWFyLzAwMDQ3Ni93aXdlYl9lMDM2Njc4MmZkYmNkNmYwYTE3MzFmMzBmZGUwYzhjYS5qcGc=&amp;tp=custom&amp;w=-1280&amp;s=5&amp;l&amp;nocrop&amp;sc=e0f4d&amp;ver=2     11 слайд: http://oboi20.ru/originals/original_4001_oboi_snegovik_na_lizhah_5000x3590.jpg   ссылки на загадки: http://domovenok-as.ru/prazdnichnoe-nastroenie/novyi-god-i-rozhdestvo/novogodnie-zagadki.html  http://www.numama.ru/zagadki-dlja-malenkih-detei/zagadki-pro-javlenija-prirody/zagadki-pro-snegovika.html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«У елочки в гостях»  «Новогодние игрушки, бусы  и хлопушки…»</dc:title>
  <dc:creator>Татьяна</dc:creator>
  <cp:lastModifiedBy>Татьяна</cp:lastModifiedBy>
  <cp:revision>17</cp:revision>
  <dcterms:created xsi:type="dcterms:W3CDTF">2015-11-30T12:46:33Z</dcterms:created>
  <dcterms:modified xsi:type="dcterms:W3CDTF">2015-11-30T21:27:58Z</dcterms:modified>
</cp:coreProperties>
</file>