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diagrams/colors1.xml" ContentType="application/vnd.openxmlformats-officedocument.drawingml.diagramColors+xml"/>
  <Override PartName="/ppt/notesSlides/notesSlide2.xml" ContentType="application/vnd.openxmlformats-officedocument.presentationml.notesSlide+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13"/>
  </p:notesMasterIdLst>
  <p:sldIdLst>
    <p:sldId id="256" r:id="rId2"/>
    <p:sldId id="258" r:id="rId3"/>
    <p:sldId id="259" r:id="rId4"/>
    <p:sldId id="260" r:id="rId5"/>
    <p:sldId id="270" r:id="rId6"/>
    <p:sldId id="261" r:id="rId7"/>
    <p:sldId id="268" r:id="rId8"/>
    <p:sldId id="262" r:id="rId9"/>
    <p:sldId id="263"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78" autoAdjust="0"/>
    <p:restoredTop sz="86409" autoAdjust="0"/>
  </p:normalViewPr>
  <p:slideViewPr>
    <p:cSldViewPr>
      <p:cViewPr varScale="1">
        <p:scale>
          <a:sx n="59" d="100"/>
          <a:sy n="59" d="100"/>
        </p:scale>
        <p:origin x="-136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FE3075-B1B5-4E16-806A-B211467B6A61}" type="doc">
      <dgm:prSet loTypeId="urn:microsoft.com/office/officeart/2008/layout/AlternatingHexagons" loCatId="list" qsTypeId="urn:microsoft.com/office/officeart/2005/8/quickstyle/3d1" qsCatId="3D" csTypeId="urn:microsoft.com/office/officeart/2005/8/colors/accent2_2" csCatId="accent2" phldr="1"/>
      <dgm:spPr/>
      <dgm:t>
        <a:bodyPr/>
        <a:lstStyle/>
        <a:p>
          <a:endParaRPr lang="ru-RU"/>
        </a:p>
      </dgm:t>
    </dgm:pt>
    <dgm:pt modelId="{7D17CBAB-F867-4586-B07D-1C977D6D47A9}">
      <dgm:prSet phldrT="[Текст]" custT="1"/>
      <dgm:spPr/>
      <dgm:t>
        <a:bodyPr/>
        <a:lstStyle/>
        <a:p>
          <a:r>
            <a:rPr lang="ru-RU" sz="2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p>
      </dgm:t>
    </dgm:pt>
    <dgm:pt modelId="{6EEE60CE-489F-4E89-A0D3-661DAFA8CF20}" type="parTrans" cxnId="{687B27CE-32CA-4142-9C2D-4FE6A2DBD3FF}">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509A648D-6A5F-4267-92E8-5AB38FD6374C}" type="sibTrans" cxnId="{687B27CE-32CA-4142-9C2D-4FE6A2DBD3FF}">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30D41F7A-3C35-4036-96D7-EFFFF73FCD81}">
      <dgm:prSet phldrT="[Текст]"/>
      <dgm:spPr/>
      <dgm:t>
        <a:bodyPr/>
        <a:lstStyle/>
        <a:p>
          <a:r>
            <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p>
      </dgm:t>
    </dgm:pt>
    <dgm:pt modelId="{42855C77-38DB-4D7E-8175-6624002F179C}" type="parTrans" cxnId="{2A98CD06-69D0-4C48-B24C-11347E44B162}">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5ED911F9-ABD3-4716-9435-94FEF8302B2B}" type="sibTrans" cxnId="{2A98CD06-69D0-4C48-B24C-11347E44B162}">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34C84F6B-1297-4CD0-914E-BA794DC359E6}">
      <dgm:prSet phldrT="[Текст]" custT="1"/>
      <dgm:spPr/>
      <dgm:t>
        <a:bodyPr/>
        <a:lstStyle/>
        <a:p>
          <a:r>
            <a:rPr lang="ru-RU" sz="2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p>
      </dgm:t>
    </dgm:pt>
    <dgm:pt modelId="{58FA5371-FA91-4024-ADF4-57FCA0F20FBA}" type="parTrans" cxnId="{69F4AF96-859C-4AD6-A4F9-7C106308AE97}">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BD2E78D4-99F6-4451-9BAD-BB16D34F2714}" type="sibTrans" cxnId="{69F4AF96-859C-4AD6-A4F9-7C106308AE97}">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3BE3D113-DC5D-4B67-ADF6-03395A5C7965}">
      <dgm:prSet phldrT="[Текст]"/>
      <dgm:spPr/>
      <dgm:t>
        <a:bodyPr/>
        <a:lstStyle/>
        <a:p>
          <a:r>
            <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p>
      </dgm:t>
    </dgm:pt>
    <dgm:pt modelId="{CF06BBC3-80A1-4E83-9BE3-A4824D45274E}" type="parTrans" cxnId="{8CB2B425-FF13-404E-A8EA-4A6D30453F23}">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EBDDE935-0A26-4A81-9164-267034CE3835}" type="sibTrans" cxnId="{8CB2B425-FF13-404E-A8EA-4A6D30453F23}">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26F83545-DD3A-48BD-A2AA-A143011CE323}">
      <dgm:prSet phldrT="[Текст]" custT="1"/>
      <dgm:spPr/>
      <dgm:t>
        <a:bodyPr/>
        <a:lstStyle/>
        <a:p>
          <a:r>
            <a:rPr lang="ru-RU" sz="2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p>
      </dgm:t>
    </dgm:pt>
    <dgm:pt modelId="{00A1426B-F475-426D-990A-D7938C7CA3B8}" type="parTrans" cxnId="{6E34EB5F-680C-4A66-90EC-9A510579711F}">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08C72D4-3566-4654-BD78-5E4C947DDF5B}" type="sibTrans" cxnId="{6E34EB5F-680C-4A66-90EC-9A510579711F}">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8F1F1215-8ED1-45B5-9188-7CCCE81262EB}">
      <dgm:prSet phldrT="[Текст]"/>
      <dgm:spPr/>
      <dgm:t>
        <a:bodyPr/>
        <a:lstStyle/>
        <a:p>
          <a:r>
            <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p>
      </dgm:t>
    </dgm:pt>
    <dgm:pt modelId="{2E921AE2-10AC-469A-AAC4-677E1683DE13}" type="parTrans" cxnId="{0EDB250C-FAA5-495E-B5FE-0504A9337DEB}">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1D589A77-9BF7-4183-95A1-3B6387B049B5}" type="sibTrans" cxnId="{0EDB250C-FAA5-495E-B5FE-0504A9337DEB}">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D0AD974-8637-478E-A066-6E7223643C03}">
      <dgm:prSet phldrT="[Текст]" custT="1"/>
      <dgm:spPr/>
      <dgm:t>
        <a:bodyPr/>
        <a:lstStyle/>
        <a:p>
          <a:r>
            <a:rPr lang="ru-RU" sz="2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7</a:t>
          </a:r>
        </a:p>
      </dgm:t>
    </dgm:pt>
    <dgm:pt modelId="{C371918B-BA01-4895-AEF4-62D112430F83}" type="parTrans" cxnId="{F4BD091F-894A-4661-AD8A-24C9D393BD7F}">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4392C1FA-F591-4D08-A007-59E0F36350B4}" type="sibTrans" cxnId="{F4BD091F-894A-4661-AD8A-24C9D393BD7F}">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8C087173-2A1D-4424-BAD9-B6A36E214D6D}">
      <dgm:prSet phldrT="[Текст]"/>
      <dgm:spPr/>
      <dgm:t>
        <a:bodyPr/>
        <a:lstStyle/>
        <a:p>
          <a:r>
            <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a:t>
          </a:r>
        </a:p>
      </dgm:t>
    </dgm:pt>
    <dgm:pt modelId="{397DECE8-DF10-493A-8DEC-CD3A9FA9976B}" type="parTrans" cxnId="{958B9A73-3367-4264-8FAD-E34808430C28}">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6AB96424-FEF3-4572-9DDB-498249115414}" type="sibTrans" cxnId="{958B9A73-3367-4264-8FAD-E34808430C28}">
      <dgm:prSet custT="1"/>
      <dgm:spPr/>
      <dgm:t>
        <a:bodyPr/>
        <a:lstStyle/>
        <a:p>
          <a:endParaRPr lang="ru-RU" sz="20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F76D0BE2-48C2-4D1B-B214-45A720EA598B}">
      <dgm:prSet custT="1"/>
      <dgm:spPr/>
      <dgm:t>
        <a:bodyPr/>
        <a:lstStyle/>
        <a:p>
          <a:r>
            <a:rPr lang="ru-RU" sz="18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a:t>
          </a:r>
        </a:p>
      </dgm:t>
    </dgm:pt>
    <dgm:pt modelId="{6474AD2C-980F-4E7E-BBFA-944A29D80015}" type="parTrans" cxnId="{3F88A490-4AB4-4DE5-A238-7DA4A62A89F5}">
      <dgm:prSet/>
      <dgm:spPr/>
      <dgm:t>
        <a:bodyPr/>
        <a:lstStyle/>
        <a:p>
          <a:endParaRPr lang="ru-RU" b="1" cap="none" spc="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CA41119E-30E1-40ED-8321-D7C616B6D1B8}" type="sibTrans" cxnId="{3F88A490-4AB4-4DE5-A238-7DA4A62A89F5}">
      <dgm:prSet/>
      <dgm:spPr/>
      <dgm:t>
        <a:bodyPr/>
        <a:lstStyle/>
        <a:p>
          <a:endParaRPr lang="ru-RU"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gm:t>
    </dgm:pt>
    <dgm:pt modelId="{767576D9-6ACD-4FD0-8C9A-448D4AF450C2}" type="pres">
      <dgm:prSet presAssocID="{4AFE3075-B1B5-4E16-806A-B211467B6A61}" presName="Name0" presStyleCnt="0">
        <dgm:presLayoutVars>
          <dgm:chMax/>
          <dgm:chPref/>
          <dgm:dir/>
          <dgm:animLvl val="lvl"/>
        </dgm:presLayoutVars>
      </dgm:prSet>
      <dgm:spPr/>
      <dgm:t>
        <a:bodyPr/>
        <a:lstStyle/>
        <a:p>
          <a:endParaRPr lang="ru-RU"/>
        </a:p>
      </dgm:t>
    </dgm:pt>
    <dgm:pt modelId="{2DE73DE6-8AB7-48D9-8F82-50847062888B}" type="pres">
      <dgm:prSet presAssocID="{7D17CBAB-F867-4586-B07D-1C977D6D47A9}" presName="composite" presStyleCnt="0"/>
      <dgm:spPr/>
    </dgm:pt>
    <dgm:pt modelId="{2FDBA586-00E2-4C62-953A-B2454B3FC710}" type="pres">
      <dgm:prSet presAssocID="{7D17CBAB-F867-4586-B07D-1C977D6D47A9}" presName="Parent1" presStyleLbl="node1" presStyleIdx="0" presStyleCnt="18" custScaleX="133100" custScaleY="133100" custLinFactNeighborX="-9842" custLinFactNeighborY="-12842">
        <dgm:presLayoutVars>
          <dgm:chMax val="1"/>
          <dgm:chPref val="1"/>
          <dgm:bulletEnabled val="1"/>
        </dgm:presLayoutVars>
      </dgm:prSet>
      <dgm:spPr/>
      <dgm:t>
        <a:bodyPr/>
        <a:lstStyle/>
        <a:p>
          <a:endParaRPr lang="ru-RU"/>
        </a:p>
      </dgm:t>
    </dgm:pt>
    <dgm:pt modelId="{D968E262-994C-42E8-A6C2-F76F95FDFE26}" type="pres">
      <dgm:prSet presAssocID="{7D17CBAB-F867-4586-B07D-1C977D6D47A9}" presName="Childtext1" presStyleLbl="revTx" presStyleIdx="0" presStyleCnt="9" custLinFactY="100000" custLinFactNeighborX="89131" custLinFactNeighborY="132691">
        <dgm:presLayoutVars>
          <dgm:chMax val="0"/>
          <dgm:chPref val="0"/>
          <dgm:bulletEnabled val="1"/>
        </dgm:presLayoutVars>
      </dgm:prSet>
      <dgm:spPr/>
    </dgm:pt>
    <dgm:pt modelId="{B1966A15-73A1-4B65-98AE-78C9C288E56F}" type="pres">
      <dgm:prSet presAssocID="{7D17CBAB-F867-4586-B07D-1C977D6D47A9}" presName="BalanceSpacing" presStyleCnt="0"/>
      <dgm:spPr/>
    </dgm:pt>
    <dgm:pt modelId="{57F25665-9A51-4F6A-A63C-902979E33965}" type="pres">
      <dgm:prSet presAssocID="{7D17CBAB-F867-4586-B07D-1C977D6D47A9}" presName="BalanceSpacing1" presStyleCnt="0"/>
      <dgm:spPr/>
    </dgm:pt>
    <dgm:pt modelId="{E06C2326-0D93-470F-ABDE-A815FBDBAB56}" type="pres">
      <dgm:prSet presAssocID="{509A648D-6A5F-4267-92E8-5AB38FD6374C}" presName="Accent1Text" presStyleLbl="node1" presStyleIdx="1" presStyleCnt="18" custLinFactNeighborX="-19683" custLinFactNeighborY="8674"/>
      <dgm:spPr/>
      <dgm:t>
        <a:bodyPr/>
        <a:lstStyle/>
        <a:p>
          <a:endParaRPr lang="ru-RU"/>
        </a:p>
      </dgm:t>
    </dgm:pt>
    <dgm:pt modelId="{2CC0FB59-DE7B-4AA3-A221-95BF6DC4960F}" type="pres">
      <dgm:prSet presAssocID="{509A648D-6A5F-4267-92E8-5AB38FD6374C}" presName="spaceBetweenRectangles" presStyleCnt="0"/>
      <dgm:spPr/>
    </dgm:pt>
    <dgm:pt modelId="{426F14CC-AF61-4F95-BC2F-476F1714CC0A}" type="pres">
      <dgm:prSet presAssocID="{30D41F7A-3C35-4036-96D7-EFFFF73FCD81}" presName="composite" presStyleCnt="0"/>
      <dgm:spPr/>
    </dgm:pt>
    <dgm:pt modelId="{4EE6F289-22EA-4351-9BB7-BB791BD72005}" type="pres">
      <dgm:prSet presAssocID="{30D41F7A-3C35-4036-96D7-EFFFF73FCD81}" presName="Parent1" presStyleLbl="node1" presStyleIdx="2" presStyleCnt="18" custScaleX="146410" custScaleY="146410" custLinFactNeighborX="-14762" custLinFactNeighborY="-25573">
        <dgm:presLayoutVars>
          <dgm:chMax val="1"/>
          <dgm:chPref val="1"/>
          <dgm:bulletEnabled val="1"/>
        </dgm:presLayoutVars>
      </dgm:prSet>
      <dgm:spPr/>
      <dgm:t>
        <a:bodyPr/>
        <a:lstStyle/>
        <a:p>
          <a:endParaRPr lang="ru-RU"/>
        </a:p>
      </dgm:t>
    </dgm:pt>
    <dgm:pt modelId="{CBB5D3B0-232A-48B1-B214-7051C520FCFE}" type="pres">
      <dgm:prSet presAssocID="{30D41F7A-3C35-4036-96D7-EFFFF73FCD81}" presName="Childtext1" presStyleLbl="revTx" presStyleIdx="1" presStyleCnt="9">
        <dgm:presLayoutVars>
          <dgm:chMax val="0"/>
          <dgm:chPref val="0"/>
          <dgm:bulletEnabled val="1"/>
        </dgm:presLayoutVars>
      </dgm:prSet>
      <dgm:spPr/>
    </dgm:pt>
    <dgm:pt modelId="{4A29E757-5225-4B90-B55E-C5FFA3A67EE1}" type="pres">
      <dgm:prSet presAssocID="{30D41F7A-3C35-4036-96D7-EFFFF73FCD81}" presName="BalanceSpacing" presStyleCnt="0"/>
      <dgm:spPr/>
    </dgm:pt>
    <dgm:pt modelId="{7F73EC7E-A32E-4B41-94BB-CAF0BEEAC9F8}" type="pres">
      <dgm:prSet presAssocID="{30D41F7A-3C35-4036-96D7-EFFFF73FCD81}" presName="BalanceSpacing1" presStyleCnt="0"/>
      <dgm:spPr/>
    </dgm:pt>
    <dgm:pt modelId="{3C170D63-7056-48D4-9312-2AD469056151}" type="pres">
      <dgm:prSet presAssocID="{5ED911F9-ABD3-4716-9435-94FEF8302B2B}" presName="Accent1Text" presStyleLbl="node1" presStyleIdx="3" presStyleCnt="18" custLinFactNeighborX="-2460" custLinFactNeighborY="-17012"/>
      <dgm:spPr/>
      <dgm:t>
        <a:bodyPr/>
        <a:lstStyle/>
        <a:p>
          <a:endParaRPr lang="ru-RU"/>
        </a:p>
      </dgm:t>
    </dgm:pt>
    <dgm:pt modelId="{5BE61C20-F868-4471-AAF8-3F3BA990F2AB}" type="pres">
      <dgm:prSet presAssocID="{5ED911F9-ABD3-4716-9435-94FEF8302B2B}" presName="spaceBetweenRectangles" presStyleCnt="0"/>
      <dgm:spPr/>
    </dgm:pt>
    <dgm:pt modelId="{BD4EB114-340C-4E45-8696-9EEC2A683F55}" type="pres">
      <dgm:prSet presAssocID="{34C84F6B-1297-4CD0-914E-BA794DC359E6}" presName="composite" presStyleCnt="0"/>
      <dgm:spPr/>
    </dgm:pt>
    <dgm:pt modelId="{2352623D-70B8-4AFD-B1E0-EDF9BD5A1BA1}" type="pres">
      <dgm:prSet presAssocID="{34C84F6B-1297-4CD0-914E-BA794DC359E6}" presName="Parent1" presStyleLbl="node1" presStyleIdx="4" presStyleCnt="18" custScaleX="133100" custScaleY="133100" custLinFactNeighborX="-2460" custLinFactNeighborY="-44837">
        <dgm:presLayoutVars>
          <dgm:chMax val="1"/>
          <dgm:chPref val="1"/>
          <dgm:bulletEnabled val="1"/>
        </dgm:presLayoutVars>
      </dgm:prSet>
      <dgm:spPr/>
      <dgm:t>
        <a:bodyPr/>
        <a:lstStyle/>
        <a:p>
          <a:endParaRPr lang="ru-RU"/>
        </a:p>
      </dgm:t>
    </dgm:pt>
    <dgm:pt modelId="{B6D09A17-6BC6-46CE-A407-693E99B023DE}" type="pres">
      <dgm:prSet presAssocID="{34C84F6B-1297-4CD0-914E-BA794DC359E6}" presName="Childtext1" presStyleLbl="revTx" presStyleIdx="2" presStyleCnt="9">
        <dgm:presLayoutVars>
          <dgm:chMax val="0"/>
          <dgm:chPref val="0"/>
          <dgm:bulletEnabled val="1"/>
        </dgm:presLayoutVars>
      </dgm:prSet>
      <dgm:spPr/>
    </dgm:pt>
    <dgm:pt modelId="{7F27FE34-6836-47AE-B5D6-0034FAA47202}" type="pres">
      <dgm:prSet presAssocID="{34C84F6B-1297-4CD0-914E-BA794DC359E6}" presName="BalanceSpacing" presStyleCnt="0"/>
      <dgm:spPr/>
    </dgm:pt>
    <dgm:pt modelId="{CF0CDC5F-6466-4798-A7C0-3A49C7055A84}" type="pres">
      <dgm:prSet presAssocID="{34C84F6B-1297-4CD0-914E-BA794DC359E6}" presName="BalanceSpacing1" presStyleCnt="0"/>
      <dgm:spPr/>
    </dgm:pt>
    <dgm:pt modelId="{B78089FD-5BDA-46C5-8A07-888B110E2925}" type="pres">
      <dgm:prSet presAssocID="{BD2E78D4-99F6-4451-9BAD-BB16D34F2714}" presName="Accent1Text" presStyleLbl="node1" presStyleIdx="5" presStyleCnt="18" custLinFactNeighborX="-12301" custLinFactNeighborY="-53399"/>
      <dgm:spPr/>
      <dgm:t>
        <a:bodyPr/>
        <a:lstStyle/>
        <a:p>
          <a:endParaRPr lang="ru-RU"/>
        </a:p>
      </dgm:t>
    </dgm:pt>
    <dgm:pt modelId="{80756BE0-F610-44BB-81F7-453B92BFFBA2}" type="pres">
      <dgm:prSet presAssocID="{BD2E78D4-99F6-4451-9BAD-BB16D34F2714}" presName="spaceBetweenRectangles" presStyleCnt="0"/>
      <dgm:spPr/>
    </dgm:pt>
    <dgm:pt modelId="{635395E7-21D4-48DF-86DF-631A7372D832}" type="pres">
      <dgm:prSet presAssocID="{3BE3D113-DC5D-4B67-ADF6-03395A5C7965}" presName="composite" presStyleCnt="0"/>
      <dgm:spPr/>
    </dgm:pt>
    <dgm:pt modelId="{874F688A-AE5F-4282-81E2-B22FF1915B7D}" type="pres">
      <dgm:prSet presAssocID="{3BE3D113-DC5D-4B67-ADF6-03395A5C7965}" presName="Parent1" presStyleLbl="node1" presStyleIdx="6" presStyleCnt="18" custLinFactNeighborX="-27064" custLinFactNeighborY="-70523">
        <dgm:presLayoutVars>
          <dgm:chMax val="1"/>
          <dgm:chPref val="1"/>
          <dgm:bulletEnabled val="1"/>
        </dgm:presLayoutVars>
      </dgm:prSet>
      <dgm:spPr/>
      <dgm:t>
        <a:bodyPr/>
        <a:lstStyle/>
        <a:p>
          <a:endParaRPr lang="ru-RU"/>
        </a:p>
      </dgm:t>
    </dgm:pt>
    <dgm:pt modelId="{4C0C97CB-9BAB-498A-9AC0-E6EE235E99BF}" type="pres">
      <dgm:prSet presAssocID="{3BE3D113-DC5D-4B67-ADF6-03395A5C7965}" presName="Childtext1" presStyleLbl="revTx" presStyleIdx="3" presStyleCnt="9">
        <dgm:presLayoutVars>
          <dgm:chMax val="0"/>
          <dgm:chPref val="0"/>
          <dgm:bulletEnabled val="1"/>
        </dgm:presLayoutVars>
      </dgm:prSet>
      <dgm:spPr/>
    </dgm:pt>
    <dgm:pt modelId="{414822F2-3D03-4F87-8293-3048000ABB8F}" type="pres">
      <dgm:prSet presAssocID="{3BE3D113-DC5D-4B67-ADF6-03395A5C7965}" presName="BalanceSpacing" presStyleCnt="0"/>
      <dgm:spPr/>
    </dgm:pt>
    <dgm:pt modelId="{DEB26544-56E2-49C6-9525-ECF02D7614C4}" type="pres">
      <dgm:prSet presAssocID="{3BE3D113-DC5D-4B67-ADF6-03395A5C7965}" presName="BalanceSpacing1" presStyleCnt="0"/>
      <dgm:spPr/>
    </dgm:pt>
    <dgm:pt modelId="{5ABFB8A7-BDB7-438D-B877-7788B390A8DB}" type="pres">
      <dgm:prSet presAssocID="{EBDDE935-0A26-4A81-9164-267034CE3835}" presName="Accent1Text" presStyleLbl="node1" presStyleIdx="7" presStyleCnt="18" custLinFactNeighborX="-34444" custLinFactNeighborY="-51259"/>
      <dgm:spPr/>
      <dgm:t>
        <a:bodyPr/>
        <a:lstStyle/>
        <a:p>
          <a:endParaRPr lang="ru-RU"/>
        </a:p>
      </dgm:t>
    </dgm:pt>
    <dgm:pt modelId="{9293EB33-99AE-4579-B3B8-A18631EDDA1F}" type="pres">
      <dgm:prSet presAssocID="{EBDDE935-0A26-4A81-9164-267034CE3835}" presName="spaceBetweenRectangles" presStyleCnt="0"/>
      <dgm:spPr/>
    </dgm:pt>
    <dgm:pt modelId="{D675637E-8325-4FD0-8B12-9E3AE9B51774}" type="pres">
      <dgm:prSet presAssocID="{26F83545-DD3A-48BD-A2AA-A143011CE323}" presName="composite" presStyleCnt="0"/>
      <dgm:spPr/>
    </dgm:pt>
    <dgm:pt modelId="{472A9C21-6B88-4FF8-A802-CF78BF2F030D}" type="pres">
      <dgm:prSet presAssocID="{26F83545-DD3A-48BD-A2AA-A143011CE323}" presName="Parent1" presStyleLbl="node1" presStyleIdx="8" presStyleCnt="18" custLinFactNeighborX="-29524" custLinFactNeighborY="-74804">
        <dgm:presLayoutVars>
          <dgm:chMax val="1"/>
          <dgm:chPref val="1"/>
          <dgm:bulletEnabled val="1"/>
        </dgm:presLayoutVars>
      </dgm:prSet>
      <dgm:spPr/>
      <dgm:t>
        <a:bodyPr/>
        <a:lstStyle/>
        <a:p>
          <a:endParaRPr lang="ru-RU"/>
        </a:p>
      </dgm:t>
    </dgm:pt>
    <dgm:pt modelId="{1E148BC9-8AB2-4A2F-8311-1250EE652C01}" type="pres">
      <dgm:prSet presAssocID="{26F83545-DD3A-48BD-A2AA-A143011CE323}" presName="Childtext1" presStyleLbl="revTx" presStyleIdx="4" presStyleCnt="9">
        <dgm:presLayoutVars>
          <dgm:chMax val="0"/>
          <dgm:chPref val="0"/>
          <dgm:bulletEnabled val="1"/>
        </dgm:presLayoutVars>
      </dgm:prSet>
      <dgm:spPr/>
    </dgm:pt>
    <dgm:pt modelId="{E7611B43-3117-47C2-B872-B091EEAC727E}" type="pres">
      <dgm:prSet presAssocID="{26F83545-DD3A-48BD-A2AA-A143011CE323}" presName="BalanceSpacing" presStyleCnt="0"/>
      <dgm:spPr/>
    </dgm:pt>
    <dgm:pt modelId="{7672C76E-CD0A-4182-9F58-4CCF6EC5FCDB}" type="pres">
      <dgm:prSet presAssocID="{26F83545-DD3A-48BD-A2AA-A143011CE323}" presName="BalanceSpacing1" presStyleCnt="0"/>
      <dgm:spPr/>
    </dgm:pt>
    <dgm:pt modelId="{0E0C3CD0-499E-45B7-A00A-4366179E1D2D}" type="pres">
      <dgm:prSet presAssocID="{408C72D4-3566-4654-BD78-5E4C947DDF5B}" presName="Accent1Text" presStyleLbl="node1" presStyleIdx="9" presStyleCnt="18" custLinFactNeighborX="-17222" custLinFactNeighborY="-70523"/>
      <dgm:spPr/>
      <dgm:t>
        <a:bodyPr/>
        <a:lstStyle/>
        <a:p>
          <a:endParaRPr lang="ru-RU"/>
        </a:p>
      </dgm:t>
    </dgm:pt>
    <dgm:pt modelId="{94A43ACF-D543-43D4-9BA4-06F5728CF029}" type="pres">
      <dgm:prSet presAssocID="{408C72D4-3566-4654-BD78-5E4C947DDF5B}" presName="spaceBetweenRectangles" presStyleCnt="0"/>
      <dgm:spPr/>
    </dgm:pt>
    <dgm:pt modelId="{164EC988-A2B6-4FAB-B3A9-5DE079390286}" type="pres">
      <dgm:prSet presAssocID="{8F1F1215-8ED1-45B5-9188-7CCCE81262EB}" presName="composite" presStyleCnt="0"/>
      <dgm:spPr/>
    </dgm:pt>
    <dgm:pt modelId="{8A7F57F6-BE39-4155-8C37-ABE5AE12D24B}" type="pres">
      <dgm:prSet presAssocID="{8F1F1215-8ED1-45B5-9188-7CCCE81262EB}" presName="Parent1" presStyleLbl="node1" presStyleIdx="10" presStyleCnt="18" custLinFactNeighborX="-19683" custLinFactNeighborY="-76945">
        <dgm:presLayoutVars>
          <dgm:chMax val="1"/>
          <dgm:chPref val="1"/>
          <dgm:bulletEnabled val="1"/>
        </dgm:presLayoutVars>
      </dgm:prSet>
      <dgm:spPr/>
      <dgm:t>
        <a:bodyPr/>
        <a:lstStyle/>
        <a:p>
          <a:endParaRPr lang="ru-RU"/>
        </a:p>
      </dgm:t>
    </dgm:pt>
    <dgm:pt modelId="{4A1DE96A-4FDC-45D1-A3F1-F67A3D002AFA}" type="pres">
      <dgm:prSet presAssocID="{8F1F1215-8ED1-45B5-9188-7CCCE81262EB}" presName="Childtext1" presStyleLbl="revTx" presStyleIdx="5" presStyleCnt="9">
        <dgm:presLayoutVars>
          <dgm:chMax val="0"/>
          <dgm:chPref val="0"/>
          <dgm:bulletEnabled val="1"/>
        </dgm:presLayoutVars>
      </dgm:prSet>
      <dgm:spPr/>
    </dgm:pt>
    <dgm:pt modelId="{865A0FD9-5EA2-4BD7-BFEB-EE073C0B0637}" type="pres">
      <dgm:prSet presAssocID="{8F1F1215-8ED1-45B5-9188-7CCCE81262EB}" presName="BalanceSpacing" presStyleCnt="0"/>
      <dgm:spPr/>
    </dgm:pt>
    <dgm:pt modelId="{91C4B3CC-D35A-4C80-B326-812D5CEA0E49}" type="pres">
      <dgm:prSet presAssocID="{8F1F1215-8ED1-45B5-9188-7CCCE81262EB}" presName="BalanceSpacing1" presStyleCnt="0"/>
      <dgm:spPr/>
    </dgm:pt>
    <dgm:pt modelId="{F543891B-E935-489E-AA96-15737E2DEC1A}" type="pres">
      <dgm:prSet presAssocID="{1D589A77-9BF7-4183-95A1-3B6387B049B5}" presName="Accent1Text" presStyleLbl="node1" presStyleIdx="11" presStyleCnt="18" custLinFactNeighborX="-34444" custLinFactNeighborY="-85507"/>
      <dgm:spPr/>
      <dgm:t>
        <a:bodyPr/>
        <a:lstStyle/>
        <a:p>
          <a:endParaRPr lang="ru-RU"/>
        </a:p>
      </dgm:t>
    </dgm:pt>
    <dgm:pt modelId="{ED36EA04-A728-44FC-B927-19A922907099}" type="pres">
      <dgm:prSet presAssocID="{1D589A77-9BF7-4183-95A1-3B6387B049B5}" presName="spaceBetweenRectangles" presStyleCnt="0"/>
      <dgm:spPr/>
    </dgm:pt>
    <dgm:pt modelId="{C20FA52F-B451-4281-A53B-1020A48E2E9B}" type="pres">
      <dgm:prSet presAssocID="{4D0AD974-8637-478E-A066-6E7223643C03}" presName="composite" presStyleCnt="0"/>
      <dgm:spPr/>
    </dgm:pt>
    <dgm:pt modelId="{F14F0F9C-F316-42AD-B66E-7CD3197E1CB2}" type="pres">
      <dgm:prSet presAssocID="{4D0AD974-8637-478E-A066-6E7223643C03}" presName="Parent1" presStyleLbl="node1" presStyleIdx="12" presStyleCnt="18" custLinFactNeighborX="-12302" custLinFactNeighborY="-91928">
        <dgm:presLayoutVars>
          <dgm:chMax val="1"/>
          <dgm:chPref val="1"/>
          <dgm:bulletEnabled val="1"/>
        </dgm:presLayoutVars>
      </dgm:prSet>
      <dgm:spPr/>
      <dgm:t>
        <a:bodyPr/>
        <a:lstStyle/>
        <a:p>
          <a:endParaRPr lang="ru-RU"/>
        </a:p>
      </dgm:t>
    </dgm:pt>
    <dgm:pt modelId="{EF70FD9A-B26E-4DC2-8EEA-13648DFC3365}" type="pres">
      <dgm:prSet presAssocID="{4D0AD974-8637-478E-A066-6E7223643C03}" presName="Childtext1" presStyleLbl="revTx" presStyleIdx="6" presStyleCnt="9">
        <dgm:presLayoutVars>
          <dgm:chMax val="0"/>
          <dgm:chPref val="0"/>
          <dgm:bulletEnabled val="1"/>
        </dgm:presLayoutVars>
      </dgm:prSet>
      <dgm:spPr/>
    </dgm:pt>
    <dgm:pt modelId="{A10704D5-8271-4AC5-BDC4-38B12D88E7C4}" type="pres">
      <dgm:prSet presAssocID="{4D0AD974-8637-478E-A066-6E7223643C03}" presName="BalanceSpacing" presStyleCnt="0"/>
      <dgm:spPr/>
    </dgm:pt>
    <dgm:pt modelId="{32B7C331-6D5C-4358-A78E-B6B63E3803E5}" type="pres">
      <dgm:prSet presAssocID="{4D0AD974-8637-478E-A066-6E7223643C03}" presName="BalanceSpacing1" presStyleCnt="0"/>
      <dgm:spPr/>
    </dgm:pt>
    <dgm:pt modelId="{9D439079-6F10-445C-AA5A-640CD979FE18}" type="pres">
      <dgm:prSet presAssocID="{4392C1FA-F591-4D08-A007-59E0F36350B4}" presName="Accent1Text" presStyleLbl="node1" presStyleIdx="13" presStyleCnt="18" custLinFactNeighborX="-4921" custLinFactNeighborY="-85507"/>
      <dgm:spPr/>
      <dgm:t>
        <a:bodyPr/>
        <a:lstStyle/>
        <a:p>
          <a:endParaRPr lang="ru-RU"/>
        </a:p>
      </dgm:t>
    </dgm:pt>
    <dgm:pt modelId="{1ECE6535-0860-41AA-903B-28A796B72B28}" type="pres">
      <dgm:prSet presAssocID="{4392C1FA-F591-4D08-A007-59E0F36350B4}" presName="spaceBetweenRectangles" presStyleCnt="0"/>
      <dgm:spPr/>
    </dgm:pt>
    <dgm:pt modelId="{8B353DED-C871-4F29-865F-7E8602F8F887}" type="pres">
      <dgm:prSet presAssocID="{8C087173-2A1D-4424-BAD9-B6A36E214D6D}" presName="composite" presStyleCnt="0"/>
      <dgm:spPr/>
    </dgm:pt>
    <dgm:pt modelId="{E194B069-9D66-45AB-8601-2B2906848DF8}" type="pres">
      <dgm:prSet presAssocID="{8C087173-2A1D-4424-BAD9-B6A36E214D6D}" presName="Parent1" presStyleLbl="node1" presStyleIdx="14" presStyleCnt="18" custLinFactY="-490" custLinFactNeighborX="-9841" custLinFactNeighborY="-100000">
        <dgm:presLayoutVars>
          <dgm:chMax val="1"/>
          <dgm:chPref val="1"/>
          <dgm:bulletEnabled val="1"/>
        </dgm:presLayoutVars>
      </dgm:prSet>
      <dgm:spPr/>
      <dgm:t>
        <a:bodyPr/>
        <a:lstStyle/>
        <a:p>
          <a:endParaRPr lang="ru-RU"/>
        </a:p>
      </dgm:t>
    </dgm:pt>
    <dgm:pt modelId="{30F8A819-9D53-4876-B539-5FE104E2008F}" type="pres">
      <dgm:prSet presAssocID="{8C087173-2A1D-4424-BAD9-B6A36E214D6D}" presName="Childtext1" presStyleLbl="revTx" presStyleIdx="7" presStyleCnt="9">
        <dgm:presLayoutVars>
          <dgm:chMax val="0"/>
          <dgm:chPref val="0"/>
          <dgm:bulletEnabled val="1"/>
        </dgm:presLayoutVars>
      </dgm:prSet>
      <dgm:spPr/>
    </dgm:pt>
    <dgm:pt modelId="{8648FB84-6392-470B-A82E-D350478AEF21}" type="pres">
      <dgm:prSet presAssocID="{8C087173-2A1D-4424-BAD9-B6A36E214D6D}" presName="BalanceSpacing" presStyleCnt="0"/>
      <dgm:spPr/>
    </dgm:pt>
    <dgm:pt modelId="{22F618F4-E959-451B-BBF9-B9E7F31CB36D}" type="pres">
      <dgm:prSet presAssocID="{8C087173-2A1D-4424-BAD9-B6A36E214D6D}" presName="BalanceSpacing1" presStyleCnt="0"/>
      <dgm:spPr/>
    </dgm:pt>
    <dgm:pt modelId="{5F4BBC67-22C9-493B-8A54-AECE99FD64CD}" type="pres">
      <dgm:prSet presAssocID="{6AB96424-FEF3-4572-9DDB-498249115414}" presName="Accent1Text" presStyleLbl="node1" presStyleIdx="15" presStyleCnt="18" custLinFactNeighborX="-22143" custLinFactNeighborY="-98349"/>
      <dgm:spPr/>
      <dgm:t>
        <a:bodyPr/>
        <a:lstStyle/>
        <a:p>
          <a:endParaRPr lang="ru-RU"/>
        </a:p>
      </dgm:t>
    </dgm:pt>
    <dgm:pt modelId="{945D718E-0472-4CB2-95CD-F7E29767E193}" type="pres">
      <dgm:prSet presAssocID="{6AB96424-FEF3-4572-9DDB-498249115414}" presName="spaceBetweenRectangles" presStyleCnt="0"/>
      <dgm:spPr/>
    </dgm:pt>
    <dgm:pt modelId="{76AB6CA1-EFFC-470D-9104-42A8133BE838}" type="pres">
      <dgm:prSet presAssocID="{F76D0BE2-48C2-4D1B-B214-45A720EA598B}" presName="composite" presStyleCnt="0"/>
      <dgm:spPr/>
    </dgm:pt>
    <dgm:pt modelId="{563BB423-4B63-4CDA-A577-31BCBC44C536}" type="pres">
      <dgm:prSet presAssocID="{F76D0BE2-48C2-4D1B-B214-45A720EA598B}" presName="Parent1" presStyleLbl="node1" presStyleIdx="16" presStyleCnt="18" custLinFactY="-19754" custLinFactNeighborX="-14762" custLinFactNeighborY="-100000">
        <dgm:presLayoutVars>
          <dgm:chMax val="1"/>
          <dgm:chPref val="1"/>
          <dgm:bulletEnabled val="1"/>
        </dgm:presLayoutVars>
      </dgm:prSet>
      <dgm:spPr/>
      <dgm:t>
        <a:bodyPr/>
        <a:lstStyle/>
        <a:p>
          <a:endParaRPr lang="ru-RU"/>
        </a:p>
      </dgm:t>
    </dgm:pt>
    <dgm:pt modelId="{79F59C94-098C-4259-A3F0-9725E1B024CC}" type="pres">
      <dgm:prSet presAssocID="{F76D0BE2-48C2-4D1B-B214-45A720EA598B}" presName="Childtext1" presStyleLbl="revTx" presStyleIdx="8" presStyleCnt="9">
        <dgm:presLayoutVars>
          <dgm:chMax val="0"/>
          <dgm:chPref val="0"/>
          <dgm:bulletEnabled val="1"/>
        </dgm:presLayoutVars>
      </dgm:prSet>
      <dgm:spPr/>
      <dgm:t>
        <a:bodyPr/>
        <a:lstStyle/>
        <a:p>
          <a:endParaRPr lang="ru-RU"/>
        </a:p>
      </dgm:t>
    </dgm:pt>
    <dgm:pt modelId="{3A842E05-683F-4643-A3A4-1A8713B7DD45}" type="pres">
      <dgm:prSet presAssocID="{F76D0BE2-48C2-4D1B-B214-45A720EA598B}" presName="BalanceSpacing" presStyleCnt="0"/>
      <dgm:spPr/>
    </dgm:pt>
    <dgm:pt modelId="{0D2AB277-7EC1-408F-B512-ABE50AE55A8B}" type="pres">
      <dgm:prSet presAssocID="{F76D0BE2-48C2-4D1B-B214-45A720EA598B}" presName="BalanceSpacing1" presStyleCnt="0"/>
      <dgm:spPr/>
    </dgm:pt>
    <dgm:pt modelId="{8706DB5C-1DC0-4C3F-AFCF-7932980251B8}" type="pres">
      <dgm:prSet presAssocID="{CA41119E-30E1-40ED-8321-D7C616B6D1B8}" presName="Accent1Text" presStyleLbl="node1" presStyleIdx="17" presStyleCnt="18" custLinFactY="-6911" custLinFactNeighborX="-7381" custLinFactNeighborY="-100000"/>
      <dgm:spPr/>
      <dgm:t>
        <a:bodyPr/>
        <a:lstStyle/>
        <a:p>
          <a:endParaRPr lang="ru-RU"/>
        </a:p>
      </dgm:t>
    </dgm:pt>
  </dgm:ptLst>
  <dgm:cxnLst>
    <dgm:cxn modelId="{3969D650-B625-4E49-8754-DB6A5DF8999D}" type="presOf" srcId="{1D589A77-9BF7-4183-95A1-3B6387B049B5}" destId="{F543891B-E935-489E-AA96-15737E2DEC1A}" srcOrd="0" destOrd="0" presId="urn:microsoft.com/office/officeart/2008/layout/AlternatingHexagons"/>
    <dgm:cxn modelId="{550FAAB2-B2CF-46E2-8B46-F9E1E596CBAE}" type="presOf" srcId="{4AFE3075-B1B5-4E16-806A-B211467B6A61}" destId="{767576D9-6ACD-4FD0-8C9A-448D4AF450C2}" srcOrd="0" destOrd="0" presId="urn:microsoft.com/office/officeart/2008/layout/AlternatingHexagons"/>
    <dgm:cxn modelId="{34CAA3EA-2C42-4FEC-BBDE-4DCBC70A0744}" type="presOf" srcId="{3BE3D113-DC5D-4B67-ADF6-03395A5C7965}" destId="{874F688A-AE5F-4282-81E2-B22FF1915B7D}" srcOrd="0" destOrd="0" presId="urn:microsoft.com/office/officeart/2008/layout/AlternatingHexagons"/>
    <dgm:cxn modelId="{1141AED5-2F88-4CBC-9A65-B83F0FD9C7E4}" type="presOf" srcId="{6AB96424-FEF3-4572-9DDB-498249115414}" destId="{5F4BBC67-22C9-493B-8A54-AECE99FD64CD}" srcOrd="0" destOrd="0" presId="urn:microsoft.com/office/officeart/2008/layout/AlternatingHexagons"/>
    <dgm:cxn modelId="{3F88A490-4AB4-4DE5-A238-7DA4A62A89F5}" srcId="{4AFE3075-B1B5-4E16-806A-B211467B6A61}" destId="{F76D0BE2-48C2-4D1B-B214-45A720EA598B}" srcOrd="8" destOrd="0" parTransId="{6474AD2C-980F-4E7E-BBFA-944A29D80015}" sibTransId="{CA41119E-30E1-40ED-8321-D7C616B6D1B8}"/>
    <dgm:cxn modelId="{4F57050A-A87B-4F3E-90A5-B6F54DE773D8}" type="presOf" srcId="{CA41119E-30E1-40ED-8321-D7C616B6D1B8}" destId="{8706DB5C-1DC0-4C3F-AFCF-7932980251B8}" srcOrd="0" destOrd="0" presId="urn:microsoft.com/office/officeart/2008/layout/AlternatingHexagons"/>
    <dgm:cxn modelId="{88C5C794-8BC7-4DDA-8FE2-EBA89336122B}" type="presOf" srcId="{26F83545-DD3A-48BD-A2AA-A143011CE323}" destId="{472A9C21-6B88-4FF8-A802-CF78BF2F030D}" srcOrd="0" destOrd="0" presId="urn:microsoft.com/office/officeart/2008/layout/AlternatingHexagons"/>
    <dgm:cxn modelId="{2A98CD06-69D0-4C48-B24C-11347E44B162}" srcId="{4AFE3075-B1B5-4E16-806A-B211467B6A61}" destId="{30D41F7A-3C35-4036-96D7-EFFFF73FCD81}" srcOrd="1" destOrd="0" parTransId="{42855C77-38DB-4D7E-8175-6624002F179C}" sibTransId="{5ED911F9-ABD3-4716-9435-94FEF8302B2B}"/>
    <dgm:cxn modelId="{480FC35B-C803-4D39-B69E-5F09A715F246}" type="presOf" srcId="{8F1F1215-8ED1-45B5-9188-7CCCE81262EB}" destId="{8A7F57F6-BE39-4155-8C37-ABE5AE12D24B}" srcOrd="0" destOrd="0" presId="urn:microsoft.com/office/officeart/2008/layout/AlternatingHexagons"/>
    <dgm:cxn modelId="{687B27CE-32CA-4142-9C2D-4FE6A2DBD3FF}" srcId="{4AFE3075-B1B5-4E16-806A-B211467B6A61}" destId="{7D17CBAB-F867-4586-B07D-1C977D6D47A9}" srcOrd="0" destOrd="0" parTransId="{6EEE60CE-489F-4E89-A0D3-661DAFA8CF20}" sibTransId="{509A648D-6A5F-4267-92E8-5AB38FD6374C}"/>
    <dgm:cxn modelId="{0EDB250C-FAA5-495E-B5FE-0504A9337DEB}" srcId="{4AFE3075-B1B5-4E16-806A-B211467B6A61}" destId="{8F1F1215-8ED1-45B5-9188-7CCCE81262EB}" srcOrd="5" destOrd="0" parTransId="{2E921AE2-10AC-469A-AAC4-677E1683DE13}" sibTransId="{1D589A77-9BF7-4183-95A1-3B6387B049B5}"/>
    <dgm:cxn modelId="{CE6943A0-E61B-4F6E-BB13-897A42E0D05A}" type="presOf" srcId="{30D41F7A-3C35-4036-96D7-EFFFF73FCD81}" destId="{4EE6F289-22EA-4351-9BB7-BB791BD72005}" srcOrd="0" destOrd="0" presId="urn:microsoft.com/office/officeart/2008/layout/AlternatingHexagons"/>
    <dgm:cxn modelId="{64B2C71E-6E07-47CE-9E93-0C4F301DB572}" type="presOf" srcId="{408C72D4-3566-4654-BD78-5E4C947DDF5B}" destId="{0E0C3CD0-499E-45B7-A00A-4366179E1D2D}" srcOrd="0" destOrd="0" presId="urn:microsoft.com/office/officeart/2008/layout/AlternatingHexagons"/>
    <dgm:cxn modelId="{F4BD091F-894A-4661-AD8A-24C9D393BD7F}" srcId="{4AFE3075-B1B5-4E16-806A-B211467B6A61}" destId="{4D0AD974-8637-478E-A066-6E7223643C03}" srcOrd="6" destOrd="0" parTransId="{C371918B-BA01-4895-AEF4-62D112430F83}" sibTransId="{4392C1FA-F591-4D08-A007-59E0F36350B4}"/>
    <dgm:cxn modelId="{958B9A73-3367-4264-8FAD-E34808430C28}" srcId="{4AFE3075-B1B5-4E16-806A-B211467B6A61}" destId="{8C087173-2A1D-4424-BAD9-B6A36E214D6D}" srcOrd="7" destOrd="0" parTransId="{397DECE8-DF10-493A-8DEC-CD3A9FA9976B}" sibTransId="{6AB96424-FEF3-4572-9DDB-498249115414}"/>
    <dgm:cxn modelId="{937641DE-2678-480B-B198-1E45E412C33C}" type="presOf" srcId="{EBDDE935-0A26-4A81-9164-267034CE3835}" destId="{5ABFB8A7-BDB7-438D-B877-7788B390A8DB}" srcOrd="0" destOrd="0" presId="urn:microsoft.com/office/officeart/2008/layout/AlternatingHexagons"/>
    <dgm:cxn modelId="{694F3EE8-FE38-4909-9032-D0B4F2011D92}" type="presOf" srcId="{34C84F6B-1297-4CD0-914E-BA794DC359E6}" destId="{2352623D-70B8-4AFD-B1E0-EDF9BD5A1BA1}" srcOrd="0" destOrd="0" presId="urn:microsoft.com/office/officeart/2008/layout/AlternatingHexagons"/>
    <dgm:cxn modelId="{CC35DD6F-F943-483F-AED1-39DEFDB2E159}" type="presOf" srcId="{5ED911F9-ABD3-4716-9435-94FEF8302B2B}" destId="{3C170D63-7056-48D4-9312-2AD469056151}" srcOrd="0" destOrd="0" presId="urn:microsoft.com/office/officeart/2008/layout/AlternatingHexagons"/>
    <dgm:cxn modelId="{FD555102-45CA-48EF-A544-39D7F5078959}" type="presOf" srcId="{F76D0BE2-48C2-4D1B-B214-45A720EA598B}" destId="{563BB423-4B63-4CDA-A577-31BCBC44C536}" srcOrd="0" destOrd="0" presId="urn:microsoft.com/office/officeart/2008/layout/AlternatingHexagons"/>
    <dgm:cxn modelId="{B8EFE79F-CC25-4E52-9B2E-D28AAE98905E}" type="presOf" srcId="{8C087173-2A1D-4424-BAD9-B6A36E214D6D}" destId="{E194B069-9D66-45AB-8601-2B2906848DF8}" srcOrd="0" destOrd="0" presId="urn:microsoft.com/office/officeart/2008/layout/AlternatingHexagons"/>
    <dgm:cxn modelId="{6E34EB5F-680C-4A66-90EC-9A510579711F}" srcId="{4AFE3075-B1B5-4E16-806A-B211467B6A61}" destId="{26F83545-DD3A-48BD-A2AA-A143011CE323}" srcOrd="4" destOrd="0" parTransId="{00A1426B-F475-426D-990A-D7938C7CA3B8}" sibTransId="{408C72D4-3566-4654-BD78-5E4C947DDF5B}"/>
    <dgm:cxn modelId="{69F4AF96-859C-4AD6-A4F9-7C106308AE97}" srcId="{4AFE3075-B1B5-4E16-806A-B211467B6A61}" destId="{34C84F6B-1297-4CD0-914E-BA794DC359E6}" srcOrd="2" destOrd="0" parTransId="{58FA5371-FA91-4024-ADF4-57FCA0F20FBA}" sibTransId="{BD2E78D4-99F6-4451-9BAD-BB16D34F2714}"/>
    <dgm:cxn modelId="{ADD1A6C4-F964-4E22-9E9A-1FA20835DABE}" type="presOf" srcId="{509A648D-6A5F-4267-92E8-5AB38FD6374C}" destId="{E06C2326-0D93-470F-ABDE-A815FBDBAB56}" srcOrd="0" destOrd="0" presId="urn:microsoft.com/office/officeart/2008/layout/AlternatingHexagons"/>
    <dgm:cxn modelId="{05526183-393A-4E22-8F63-8DD313893662}" type="presOf" srcId="{7D17CBAB-F867-4586-B07D-1C977D6D47A9}" destId="{2FDBA586-00E2-4C62-953A-B2454B3FC710}" srcOrd="0" destOrd="0" presId="urn:microsoft.com/office/officeart/2008/layout/AlternatingHexagons"/>
    <dgm:cxn modelId="{D6F97F82-B0F7-4653-8A4E-2F3DAB4CFBBE}" type="presOf" srcId="{4D0AD974-8637-478E-A066-6E7223643C03}" destId="{F14F0F9C-F316-42AD-B66E-7CD3197E1CB2}" srcOrd="0" destOrd="0" presId="urn:microsoft.com/office/officeart/2008/layout/AlternatingHexagons"/>
    <dgm:cxn modelId="{8CB2B425-FF13-404E-A8EA-4A6D30453F23}" srcId="{4AFE3075-B1B5-4E16-806A-B211467B6A61}" destId="{3BE3D113-DC5D-4B67-ADF6-03395A5C7965}" srcOrd="3" destOrd="0" parTransId="{CF06BBC3-80A1-4E83-9BE3-A4824D45274E}" sibTransId="{EBDDE935-0A26-4A81-9164-267034CE3835}"/>
    <dgm:cxn modelId="{E3567FC5-A513-41BC-93F3-680EEF396249}" type="presOf" srcId="{BD2E78D4-99F6-4451-9BAD-BB16D34F2714}" destId="{B78089FD-5BDA-46C5-8A07-888B110E2925}" srcOrd="0" destOrd="0" presId="urn:microsoft.com/office/officeart/2008/layout/AlternatingHexagons"/>
    <dgm:cxn modelId="{CDC589FE-47DE-47CB-8277-83BB04665C25}" type="presOf" srcId="{4392C1FA-F591-4D08-A007-59E0F36350B4}" destId="{9D439079-6F10-445C-AA5A-640CD979FE18}" srcOrd="0" destOrd="0" presId="urn:microsoft.com/office/officeart/2008/layout/AlternatingHexagons"/>
    <dgm:cxn modelId="{4C0594AD-7E79-4B06-B5EB-11C5B4DCFCB7}" type="presParOf" srcId="{767576D9-6ACD-4FD0-8C9A-448D4AF450C2}" destId="{2DE73DE6-8AB7-48D9-8F82-50847062888B}" srcOrd="0" destOrd="0" presId="urn:microsoft.com/office/officeart/2008/layout/AlternatingHexagons"/>
    <dgm:cxn modelId="{303F2C0D-5A90-49A1-86CD-91A435C2A20A}" type="presParOf" srcId="{2DE73DE6-8AB7-48D9-8F82-50847062888B}" destId="{2FDBA586-00E2-4C62-953A-B2454B3FC710}" srcOrd="0" destOrd="0" presId="urn:microsoft.com/office/officeart/2008/layout/AlternatingHexagons"/>
    <dgm:cxn modelId="{221B4B97-CBFB-44CE-BEFE-F243580A3C82}" type="presParOf" srcId="{2DE73DE6-8AB7-48D9-8F82-50847062888B}" destId="{D968E262-994C-42E8-A6C2-F76F95FDFE26}" srcOrd="1" destOrd="0" presId="urn:microsoft.com/office/officeart/2008/layout/AlternatingHexagons"/>
    <dgm:cxn modelId="{738202CC-0B2B-4C09-B552-2E90075E840B}" type="presParOf" srcId="{2DE73DE6-8AB7-48D9-8F82-50847062888B}" destId="{B1966A15-73A1-4B65-98AE-78C9C288E56F}" srcOrd="2" destOrd="0" presId="urn:microsoft.com/office/officeart/2008/layout/AlternatingHexagons"/>
    <dgm:cxn modelId="{C4CCBB9C-51AE-48F8-9209-6DDDAD0239BD}" type="presParOf" srcId="{2DE73DE6-8AB7-48D9-8F82-50847062888B}" destId="{57F25665-9A51-4F6A-A63C-902979E33965}" srcOrd="3" destOrd="0" presId="urn:microsoft.com/office/officeart/2008/layout/AlternatingHexagons"/>
    <dgm:cxn modelId="{92B7F157-BF7B-48EF-9E8F-961444B05EB7}" type="presParOf" srcId="{2DE73DE6-8AB7-48D9-8F82-50847062888B}" destId="{E06C2326-0D93-470F-ABDE-A815FBDBAB56}" srcOrd="4" destOrd="0" presId="urn:microsoft.com/office/officeart/2008/layout/AlternatingHexagons"/>
    <dgm:cxn modelId="{6277FC79-0044-4176-A127-682024A5DBB3}" type="presParOf" srcId="{767576D9-6ACD-4FD0-8C9A-448D4AF450C2}" destId="{2CC0FB59-DE7B-4AA3-A221-95BF6DC4960F}" srcOrd="1" destOrd="0" presId="urn:microsoft.com/office/officeart/2008/layout/AlternatingHexagons"/>
    <dgm:cxn modelId="{C04BC34C-2A75-4F9B-9FC5-586E62AA8195}" type="presParOf" srcId="{767576D9-6ACD-4FD0-8C9A-448D4AF450C2}" destId="{426F14CC-AF61-4F95-BC2F-476F1714CC0A}" srcOrd="2" destOrd="0" presId="urn:microsoft.com/office/officeart/2008/layout/AlternatingHexagons"/>
    <dgm:cxn modelId="{73581789-2A67-4ABA-A962-3C02E11B8BD8}" type="presParOf" srcId="{426F14CC-AF61-4F95-BC2F-476F1714CC0A}" destId="{4EE6F289-22EA-4351-9BB7-BB791BD72005}" srcOrd="0" destOrd="0" presId="urn:microsoft.com/office/officeart/2008/layout/AlternatingHexagons"/>
    <dgm:cxn modelId="{A9EFDFAE-C136-42AC-9A8E-9A7131B85BA9}" type="presParOf" srcId="{426F14CC-AF61-4F95-BC2F-476F1714CC0A}" destId="{CBB5D3B0-232A-48B1-B214-7051C520FCFE}" srcOrd="1" destOrd="0" presId="urn:microsoft.com/office/officeart/2008/layout/AlternatingHexagons"/>
    <dgm:cxn modelId="{9931DD46-7620-4BDB-BEE9-0EFBDC5CF3B8}" type="presParOf" srcId="{426F14CC-AF61-4F95-BC2F-476F1714CC0A}" destId="{4A29E757-5225-4B90-B55E-C5FFA3A67EE1}" srcOrd="2" destOrd="0" presId="urn:microsoft.com/office/officeart/2008/layout/AlternatingHexagons"/>
    <dgm:cxn modelId="{06BDF7DF-3B13-4D0F-AEFC-E7613F73D761}" type="presParOf" srcId="{426F14CC-AF61-4F95-BC2F-476F1714CC0A}" destId="{7F73EC7E-A32E-4B41-94BB-CAF0BEEAC9F8}" srcOrd="3" destOrd="0" presId="urn:microsoft.com/office/officeart/2008/layout/AlternatingHexagons"/>
    <dgm:cxn modelId="{DAD44DE7-D21D-4EC6-8676-B2979F302810}" type="presParOf" srcId="{426F14CC-AF61-4F95-BC2F-476F1714CC0A}" destId="{3C170D63-7056-48D4-9312-2AD469056151}" srcOrd="4" destOrd="0" presId="urn:microsoft.com/office/officeart/2008/layout/AlternatingHexagons"/>
    <dgm:cxn modelId="{E432C34E-6458-41C1-AC37-0647DF8FC113}" type="presParOf" srcId="{767576D9-6ACD-4FD0-8C9A-448D4AF450C2}" destId="{5BE61C20-F868-4471-AAF8-3F3BA990F2AB}" srcOrd="3" destOrd="0" presId="urn:microsoft.com/office/officeart/2008/layout/AlternatingHexagons"/>
    <dgm:cxn modelId="{CF601FBB-F091-4A75-AC3B-147ADE38FDC1}" type="presParOf" srcId="{767576D9-6ACD-4FD0-8C9A-448D4AF450C2}" destId="{BD4EB114-340C-4E45-8696-9EEC2A683F55}" srcOrd="4" destOrd="0" presId="urn:microsoft.com/office/officeart/2008/layout/AlternatingHexagons"/>
    <dgm:cxn modelId="{39CFDB78-8E38-4610-B8A5-6D51A97E50E6}" type="presParOf" srcId="{BD4EB114-340C-4E45-8696-9EEC2A683F55}" destId="{2352623D-70B8-4AFD-B1E0-EDF9BD5A1BA1}" srcOrd="0" destOrd="0" presId="urn:microsoft.com/office/officeart/2008/layout/AlternatingHexagons"/>
    <dgm:cxn modelId="{B0089152-77A7-4D05-A8BD-B2DC68ED3185}" type="presParOf" srcId="{BD4EB114-340C-4E45-8696-9EEC2A683F55}" destId="{B6D09A17-6BC6-46CE-A407-693E99B023DE}" srcOrd="1" destOrd="0" presId="urn:microsoft.com/office/officeart/2008/layout/AlternatingHexagons"/>
    <dgm:cxn modelId="{49BEA9B6-F0C5-4AF2-8291-D03DBE5222DE}" type="presParOf" srcId="{BD4EB114-340C-4E45-8696-9EEC2A683F55}" destId="{7F27FE34-6836-47AE-B5D6-0034FAA47202}" srcOrd="2" destOrd="0" presId="urn:microsoft.com/office/officeart/2008/layout/AlternatingHexagons"/>
    <dgm:cxn modelId="{44679342-158C-45FF-80C2-84D8CBC4393C}" type="presParOf" srcId="{BD4EB114-340C-4E45-8696-9EEC2A683F55}" destId="{CF0CDC5F-6466-4798-A7C0-3A49C7055A84}" srcOrd="3" destOrd="0" presId="urn:microsoft.com/office/officeart/2008/layout/AlternatingHexagons"/>
    <dgm:cxn modelId="{910DAC97-D2DF-4D51-BB13-F93F06CB784E}" type="presParOf" srcId="{BD4EB114-340C-4E45-8696-9EEC2A683F55}" destId="{B78089FD-5BDA-46C5-8A07-888B110E2925}" srcOrd="4" destOrd="0" presId="urn:microsoft.com/office/officeart/2008/layout/AlternatingHexagons"/>
    <dgm:cxn modelId="{2BF7059C-F819-4B6E-AEAF-CEB801EDD882}" type="presParOf" srcId="{767576D9-6ACD-4FD0-8C9A-448D4AF450C2}" destId="{80756BE0-F610-44BB-81F7-453B92BFFBA2}" srcOrd="5" destOrd="0" presId="urn:microsoft.com/office/officeart/2008/layout/AlternatingHexagons"/>
    <dgm:cxn modelId="{61219C2F-A010-47D0-8D61-9B74BC9F7DB1}" type="presParOf" srcId="{767576D9-6ACD-4FD0-8C9A-448D4AF450C2}" destId="{635395E7-21D4-48DF-86DF-631A7372D832}" srcOrd="6" destOrd="0" presId="urn:microsoft.com/office/officeart/2008/layout/AlternatingHexagons"/>
    <dgm:cxn modelId="{FA79E248-7C32-40BB-AFE3-C9F296049345}" type="presParOf" srcId="{635395E7-21D4-48DF-86DF-631A7372D832}" destId="{874F688A-AE5F-4282-81E2-B22FF1915B7D}" srcOrd="0" destOrd="0" presId="urn:microsoft.com/office/officeart/2008/layout/AlternatingHexagons"/>
    <dgm:cxn modelId="{8A1C66EB-E4C0-4A0E-846B-6331A512EDF5}" type="presParOf" srcId="{635395E7-21D4-48DF-86DF-631A7372D832}" destId="{4C0C97CB-9BAB-498A-9AC0-E6EE235E99BF}" srcOrd="1" destOrd="0" presId="urn:microsoft.com/office/officeart/2008/layout/AlternatingHexagons"/>
    <dgm:cxn modelId="{04E60093-0AB5-4224-8EE4-3D6A108E6FF7}" type="presParOf" srcId="{635395E7-21D4-48DF-86DF-631A7372D832}" destId="{414822F2-3D03-4F87-8293-3048000ABB8F}" srcOrd="2" destOrd="0" presId="urn:microsoft.com/office/officeart/2008/layout/AlternatingHexagons"/>
    <dgm:cxn modelId="{062F53A1-0AB5-4FAE-973D-162CD6A6EE68}" type="presParOf" srcId="{635395E7-21D4-48DF-86DF-631A7372D832}" destId="{DEB26544-56E2-49C6-9525-ECF02D7614C4}" srcOrd="3" destOrd="0" presId="urn:microsoft.com/office/officeart/2008/layout/AlternatingHexagons"/>
    <dgm:cxn modelId="{74AB6B36-FCD4-4708-8E71-2CC1D6FE5492}" type="presParOf" srcId="{635395E7-21D4-48DF-86DF-631A7372D832}" destId="{5ABFB8A7-BDB7-438D-B877-7788B390A8DB}" srcOrd="4" destOrd="0" presId="urn:microsoft.com/office/officeart/2008/layout/AlternatingHexagons"/>
    <dgm:cxn modelId="{10BCFF0A-2190-4D6F-B90B-7E97E4F22FE1}" type="presParOf" srcId="{767576D9-6ACD-4FD0-8C9A-448D4AF450C2}" destId="{9293EB33-99AE-4579-B3B8-A18631EDDA1F}" srcOrd="7" destOrd="0" presId="urn:microsoft.com/office/officeart/2008/layout/AlternatingHexagons"/>
    <dgm:cxn modelId="{E3993A7E-CD20-4AAD-AD71-34B240EF02B5}" type="presParOf" srcId="{767576D9-6ACD-4FD0-8C9A-448D4AF450C2}" destId="{D675637E-8325-4FD0-8B12-9E3AE9B51774}" srcOrd="8" destOrd="0" presId="urn:microsoft.com/office/officeart/2008/layout/AlternatingHexagons"/>
    <dgm:cxn modelId="{1B1C4E29-577F-4A8D-9AEB-D33BF3B42589}" type="presParOf" srcId="{D675637E-8325-4FD0-8B12-9E3AE9B51774}" destId="{472A9C21-6B88-4FF8-A802-CF78BF2F030D}" srcOrd="0" destOrd="0" presId="urn:microsoft.com/office/officeart/2008/layout/AlternatingHexagons"/>
    <dgm:cxn modelId="{9A6ACC20-D5C4-415A-95C8-0A955D8A7CB5}" type="presParOf" srcId="{D675637E-8325-4FD0-8B12-9E3AE9B51774}" destId="{1E148BC9-8AB2-4A2F-8311-1250EE652C01}" srcOrd="1" destOrd="0" presId="urn:microsoft.com/office/officeart/2008/layout/AlternatingHexagons"/>
    <dgm:cxn modelId="{AC1F9612-067C-405A-BEE2-EFD50C8974F3}" type="presParOf" srcId="{D675637E-8325-4FD0-8B12-9E3AE9B51774}" destId="{E7611B43-3117-47C2-B872-B091EEAC727E}" srcOrd="2" destOrd="0" presId="urn:microsoft.com/office/officeart/2008/layout/AlternatingHexagons"/>
    <dgm:cxn modelId="{01F0F632-3619-4755-9BED-389AA492D357}" type="presParOf" srcId="{D675637E-8325-4FD0-8B12-9E3AE9B51774}" destId="{7672C76E-CD0A-4182-9F58-4CCF6EC5FCDB}" srcOrd="3" destOrd="0" presId="urn:microsoft.com/office/officeart/2008/layout/AlternatingHexagons"/>
    <dgm:cxn modelId="{D61B967B-3B2A-4A3A-8BBF-45ACE99F677F}" type="presParOf" srcId="{D675637E-8325-4FD0-8B12-9E3AE9B51774}" destId="{0E0C3CD0-499E-45B7-A00A-4366179E1D2D}" srcOrd="4" destOrd="0" presId="urn:microsoft.com/office/officeart/2008/layout/AlternatingHexagons"/>
    <dgm:cxn modelId="{44A54B7F-E410-4EAD-8FBC-E8EAB8FA8FB0}" type="presParOf" srcId="{767576D9-6ACD-4FD0-8C9A-448D4AF450C2}" destId="{94A43ACF-D543-43D4-9BA4-06F5728CF029}" srcOrd="9" destOrd="0" presId="urn:microsoft.com/office/officeart/2008/layout/AlternatingHexagons"/>
    <dgm:cxn modelId="{CF791B3A-5BCC-43D3-B3B1-1F13D4CDD35B}" type="presParOf" srcId="{767576D9-6ACD-4FD0-8C9A-448D4AF450C2}" destId="{164EC988-A2B6-4FAB-B3A9-5DE079390286}" srcOrd="10" destOrd="0" presId="urn:microsoft.com/office/officeart/2008/layout/AlternatingHexagons"/>
    <dgm:cxn modelId="{7891438D-B1FF-4D40-BECE-95D21E182861}" type="presParOf" srcId="{164EC988-A2B6-4FAB-B3A9-5DE079390286}" destId="{8A7F57F6-BE39-4155-8C37-ABE5AE12D24B}" srcOrd="0" destOrd="0" presId="urn:microsoft.com/office/officeart/2008/layout/AlternatingHexagons"/>
    <dgm:cxn modelId="{8EC8AFC2-6B56-40FA-B003-71090D65F298}" type="presParOf" srcId="{164EC988-A2B6-4FAB-B3A9-5DE079390286}" destId="{4A1DE96A-4FDC-45D1-A3F1-F67A3D002AFA}" srcOrd="1" destOrd="0" presId="urn:microsoft.com/office/officeart/2008/layout/AlternatingHexagons"/>
    <dgm:cxn modelId="{033111EA-AA00-4FF3-AAE1-07AAFB79BB45}" type="presParOf" srcId="{164EC988-A2B6-4FAB-B3A9-5DE079390286}" destId="{865A0FD9-5EA2-4BD7-BFEB-EE073C0B0637}" srcOrd="2" destOrd="0" presId="urn:microsoft.com/office/officeart/2008/layout/AlternatingHexagons"/>
    <dgm:cxn modelId="{1BE4F764-7168-4A7D-BB9D-480D8E7F7FD8}" type="presParOf" srcId="{164EC988-A2B6-4FAB-B3A9-5DE079390286}" destId="{91C4B3CC-D35A-4C80-B326-812D5CEA0E49}" srcOrd="3" destOrd="0" presId="urn:microsoft.com/office/officeart/2008/layout/AlternatingHexagons"/>
    <dgm:cxn modelId="{24ABD244-5691-4F3E-9159-DBBF12752A69}" type="presParOf" srcId="{164EC988-A2B6-4FAB-B3A9-5DE079390286}" destId="{F543891B-E935-489E-AA96-15737E2DEC1A}" srcOrd="4" destOrd="0" presId="urn:microsoft.com/office/officeart/2008/layout/AlternatingHexagons"/>
    <dgm:cxn modelId="{D679DDDA-A952-4C1A-8A1A-A3E7B439A655}" type="presParOf" srcId="{767576D9-6ACD-4FD0-8C9A-448D4AF450C2}" destId="{ED36EA04-A728-44FC-B927-19A922907099}" srcOrd="11" destOrd="0" presId="urn:microsoft.com/office/officeart/2008/layout/AlternatingHexagons"/>
    <dgm:cxn modelId="{49A31B2D-30E6-478B-9877-042CEC8DFECB}" type="presParOf" srcId="{767576D9-6ACD-4FD0-8C9A-448D4AF450C2}" destId="{C20FA52F-B451-4281-A53B-1020A48E2E9B}" srcOrd="12" destOrd="0" presId="urn:microsoft.com/office/officeart/2008/layout/AlternatingHexagons"/>
    <dgm:cxn modelId="{E0511A85-A932-4A45-84E2-F7EAC96A46B2}" type="presParOf" srcId="{C20FA52F-B451-4281-A53B-1020A48E2E9B}" destId="{F14F0F9C-F316-42AD-B66E-7CD3197E1CB2}" srcOrd="0" destOrd="0" presId="urn:microsoft.com/office/officeart/2008/layout/AlternatingHexagons"/>
    <dgm:cxn modelId="{CDD94355-5640-4343-8FBA-D97ED0C4E7E4}" type="presParOf" srcId="{C20FA52F-B451-4281-A53B-1020A48E2E9B}" destId="{EF70FD9A-B26E-4DC2-8EEA-13648DFC3365}" srcOrd="1" destOrd="0" presId="urn:microsoft.com/office/officeart/2008/layout/AlternatingHexagons"/>
    <dgm:cxn modelId="{BF230814-4D7D-4202-83C9-8C589605A526}" type="presParOf" srcId="{C20FA52F-B451-4281-A53B-1020A48E2E9B}" destId="{A10704D5-8271-4AC5-BDC4-38B12D88E7C4}" srcOrd="2" destOrd="0" presId="urn:microsoft.com/office/officeart/2008/layout/AlternatingHexagons"/>
    <dgm:cxn modelId="{D39CD06C-01CE-42FF-AEED-13BB1FC930A1}" type="presParOf" srcId="{C20FA52F-B451-4281-A53B-1020A48E2E9B}" destId="{32B7C331-6D5C-4358-A78E-B6B63E3803E5}" srcOrd="3" destOrd="0" presId="urn:microsoft.com/office/officeart/2008/layout/AlternatingHexagons"/>
    <dgm:cxn modelId="{B2DF3AC8-BB66-4E0A-BECA-26E32E1617EF}" type="presParOf" srcId="{C20FA52F-B451-4281-A53B-1020A48E2E9B}" destId="{9D439079-6F10-445C-AA5A-640CD979FE18}" srcOrd="4" destOrd="0" presId="urn:microsoft.com/office/officeart/2008/layout/AlternatingHexagons"/>
    <dgm:cxn modelId="{424AD041-A6E8-4E28-AD0F-B4CD9D497626}" type="presParOf" srcId="{767576D9-6ACD-4FD0-8C9A-448D4AF450C2}" destId="{1ECE6535-0860-41AA-903B-28A796B72B28}" srcOrd="13" destOrd="0" presId="urn:microsoft.com/office/officeart/2008/layout/AlternatingHexagons"/>
    <dgm:cxn modelId="{CFDC61B3-3FFB-404A-BA66-FC0BD887364C}" type="presParOf" srcId="{767576D9-6ACD-4FD0-8C9A-448D4AF450C2}" destId="{8B353DED-C871-4F29-865F-7E8602F8F887}" srcOrd="14" destOrd="0" presId="urn:microsoft.com/office/officeart/2008/layout/AlternatingHexagons"/>
    <dgm:cxn modelId="{2C0E887A-A16B-4F56-A47F-3CC5D29DF3B6}" type="presParOf" srcId="{8B353DED-C871-4F29-865F-7E8602F8F887}" destId="{E194B069-9D66-45AB-8601-2B2906848DF8}" srcOrd="0" destOrd="0" presId="urn:microsoft.com/office/officeart/2008/layout/AlternatingHexagons"/>
    <dgm:cxn modelId="{EDD5E933-99BE-4367-A92C-5B98E6C87AC0}" type="presParOf" srcId="{8B353DED-C871-4F29-865F-7E8602F8F887}" destId="{30F8A819-9D53-4876-B539-5FE104E2008F}" srcOrd="1" destOrd="0" presId="urn:microsoft.com/office/officeart/2008/layout/AlternatingHexagons"/>
    <dgm:cxn modelId="{C721FDF7-EAE7-4CB6-8441-A499BEEBAB2B}" type="presParOf" srcId="{8B353DED-C871-4F29-865F-7E8602F8F887}" destId="{8648FB84-6392-470B-A82E-D350478AEF21}" srcOrd="2" destOrd="0" presId="urn:microsoft.com/office/officeart/2008/layout/AlternatingHexagons"/>
    <dgm:cxn modelId="{89314673-8FBF-4F64-83AF-3F94A52D99ED}" type="presParOf" srcId="{8B353DED-C871-4F29-865F-7E8602F8F887}" destId="{22F618F4-E959-451B-BBF9-B9E7F31CB36D}" srcOrd="3" destOrd="0" presId="urn:microsoft.com/office/officeart/2008/layout/AlternatingHexagons"/>
    <dgm:cxn modelId="{23AF479D-A097-4066-BE7E-8D40B115F592}" type="presParOf" srcId="{8B353DED-C871-4F29-865F-7E8602F8F887}" destId="{5F4BBC67-22C9-493B-8A54-AECE99FD64CD}" srcOrd="4" destOrd="0" presId="urn:microsoft.com/office/officeart/2008/layout/AlternatingHexagons"/>
    <dgm:cxn modelId="{81EC3C2E-8430-458E-B000-655DAD28A6F9}" type="presParOf" srcId="{767576D9-6ACD-4FD0-8C9A-448D4AF450C2}" destId="{945D718E-0472-4CB2-95CD-F7E29767E193}" srcOrd="15" destOrd="0" presId="urn:microsoft.com/office/officeart/2008/layout/AlternatingHexagons"/>
    <dgm:cxn modelId="{92F0F1D2-7435-4DA2-BB95-F878ED20B794}" type="presParOf" srcId="{767576D9-6ACD-4FD0-8C9A-448D4AF450C2}" destId="{76AB6CA1-EFFC-470D-9104-42A8133BE838}" srcOrd="16" destOrd="0" presId="urn:microsoft.com/office/officeart/2008/layout/AlternatingHexagons"/>
    <dgm:cxn modelId="{5CD340E8-C45B-481C-9AAC-74D374A2CA58}" type="presParOf" srcId="{76AB6CA1-EFFC-470D-9104-42A8133BE838}" destId="{563BB423-4B63-4CDA-A577-31BCBC44C536}" srcOrd="0" destOrd="0" presId="urn:microsoft.com/office/officeart/2008/layout/AlternatingHexagons"/>
    <dgm:cxn modelId="{04179274-4769-4358-985B-173E01924667}" type="presParOf" srcId="{76AB6CA1-EFFC-470D-9104-42A8133BE838}" destId="{79F59C94-098C-4259-A3F0-9725E1B024CC}" srcOrd="1" destOrd="0" presId="urn:microsoft.com/office/officeart/2008/layout/AlternatingHexagons"/>
    <dgm:cxn modelId="{8F57F832-A1E5-4893-957D-D5414B36685C}" type="presParOf" srcId="{76AB6CA1-EFFC-470D-9104-42A8133BE838}" destId="{3A842E05-683F-4643-A3A4-1A8713B7DD45}" srcOrd="2" destOrd="0" presId="urn:microsoft.com/office/officeart/2008/layout/AlternatingHexagons"/>
    <dgm:cxn modelId="{EFEB44EA-B8FE-4223-BB28-C76E03B857BB}" type="presParOf" srcId="{76AB6CA1-EFFC-470D-9104-42A8133BE838}" destId="{0D2AB277-7EC1-408F-B512-ABE50AE55A8B}" srcOrd="3" destOrd="0" presId="urn:microsoft.com/office/officeart/2008/layout/AlternatingHexagons"/>
    <dgm:cxn modelId="{440CF42C-02BB-444E-97FF-6C0B0FDD58D6}" type="presParOf" srcId="{76AB6CA1-EFFC-470D-9104-42A8133BE838}" destId="{8706DB5C-1DC0-4C3F-AFCF-7932980251B8}" srcOrd="4" destOrd="0" presId="urn:microsoft.com/office/officeart/2008/layout/AlternatingHexagons"/>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0EE74F3-7BF2-4F70-988E-C4D3432F9D38}"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ru-RU"/>
        </a:p>
      </dgm:t>
    </dgm:pt>
    <dgm:pt modelId="{B5930BC4-1E39-4A95-9E3A-2516CD9DD900}">
      <dgm:prSet phldrT="[Текст]"/>
      <dgm:spPr>
        <a:solidFill>
          <a:srgbClr val="FFFF00"/>
        </a:solidFill>
      </dgm:spPr>
      <dgm:t>
        <a:bodyPr/>
        <a:lstStyle/>
        <a:p>
          <a:r>
            <a:rPr lang="ru-RU" dirty="0" smtClean="0">
              <a:solidFill>
                <a:schemeClr val="tx1"/>
              </a:solidFill>
            </a:rPr>
            <a:t>Сложение</a:t>
          </a:r>
        </a:p>
        <a:p>
          <a:r>
            <a:rPr lang="en-US" dirty="0" smtClean="0">
              <a:solidFill>
                <a:schemeClr val="tx1"/>
              </a:solidFill>
            </a:rPr>
            <a:t>A</a:t>
          </a:r>
          <a:r>
            <a:rPr lang="ru-RU" dirty="0" smtClean="0">
              <a:solidFill>
                <a:schemeClr val="tx1"/>
              </a:solidFill>
            </a:rPr>
            <a:t> + </a:t>
          </a:r>
          <a:r>
            <a:rPr lang="en-US" dirty="0" smtClean="0">
              <a:solidFill>
                <a:schemeClr val="tx1"/>
              </a:solidFill>
            </a:rPr>
            <a:t>B</a:t>
          </a:r>
          <a:endParaRPr lang="ru-RU" dirty="0">
            <a:solidFill>
              <a:schemeClr val="tx1"/>
            </a:solidFill>
          </a:endParaRPr>
        </a:p>
      </dgm:t>
    </dgm:pt>
    <dgm:pt modelId="{7469673E-8F32-423B-B6FE-C3A3F8A39716}" type="parTrans" cxnId="{1A7A7988-CA43-4DE5-AEE3-A80838281771}">
      <dgm:prSet/>
      <dgm:spPr/>
      <dgm:t>
        <a:bodyPr/>
        <a:lstStyle/>
        <a:p>
          <a:endParaRPr lang="ru-RU"/>
        </a:p>
      </dgm:t>
    </dgm:pt>
    <dgm:pt modelId="{12EA7089-C4D8-4AFA-9F2E-9B3969024D31}" type="sibTrans" cxnId="{1A7A7988-CA43-4DE5-AEE3-A80838281771}">
      <dgm:prSet/>
      <dgm:spPr/>
      <dgm:t>
        <a:bodyPr/>
        <a:lstStyle/>
        <a:p>
          <a:endParaRPr lang="ru-RU"/>
        </a:p>
      </dgm:t>
    </dgm:pt>
    <dgm:pt modelId="{7F368A1F-29FE-4862-B12E-758BAD4B1805}">
      <dgm:prSet phldrT="[Текст]"/>
      <dgm:spPr>
        <a:solidFill>
          <a:srgbClr val="92D050"/>
        </a:solidFill>
      </dgm:spPr>
      <dgm:t>
        <a:bodyPr/>
        <a:lstStyle/>
        <a:p>
          <a:r>
            <a:rPr lang="ru-RU" dirty="0" smtClean="0">
              <a:solidFill>
                <a:schemeClr val="tx1"/>
              </a:solidFill>
            </a:rPr>
            <a:t>Вычитание </a:t>
          </a:r>
        </a:p>
        <a:p>
          <a:r>
            <a:rPr lang="en-US" dirty="0" smtClean="0">
              <a:solidFill>
                <a:schemeClr val="tx1"/>
              </a:solidFill>
            </a:rPr>
            <a:t>A</a:t>
          </a:r>
          <a:r>
            <a:rPr lang="ru-RU" dirty="0" smtClean="0">
              <a:solidFill>
                <a:schemeClr val="tx1"/>
              </a:solidFill>
            </a:rPr>
            <a:t> - </a:t>
          </a:r>
          <a:r>
            <a:rPr lang="en-US" dirty="0" smtClean="0">
              <a:solidFill>
                <a:schemeClr val="tx1"/>
              </a:solidFill>
            </a:rPr>
            <a:t>B</a:t>
          </a:r>
          <a:r>
            <a:rPr lang="ru-RU" dirty="0" smtClean="0">
              <a:solidFill>
                <a:schemeClr val="tx1"/>
              </a:solidFill>
            </a:rPr>
            <a:t> </a:t>
          </a:r>
          <a:endParaRPr lang="ru-RU" dirty="0">
            <a:solidFill>
              <a:schemeClr val="tx1"/>
            </a:solidFill>
          </a:endParaRPr>
        </a:p>
      </dgm:t>
    </dgm:pt>
    <dgm:pt modelId="{80148C12-F238-4621-9140-C1AED5EA6FCE}" type="parTrans" cxnId="{1FA5633B-14B3-4D1C-AAB4-1B74718FF2C9}">
      <dgm:prSet/>
      <dgm:spPr/>
      <dgm:t>
        <a:bodyPr/>
        <a:lstStyle/>
        <a:p>
          <a:endParaRPr lang="ru-RU"/>
        </a:p>
      </dgm:t>
    </dgm:pt>
    <dgm:pt modelId="{EE4EE73A-355C-42C4-8CF3-1F53F48EC224}" type="sibTrans" cxnId="{1FA5633B-14B3-4D1C-AAB4-1B74718FF2C9}">
      <dgm:prSet/>
      <dgm:spPr/>
      <dgm:t>
        <a:bodyPr/>
        <a:lstStyle/>
        <a:p>
          <a:endParaRPr lang="ru-RU"/>
        </a:p>
      </dgm:t>
    </dgm:pt>
    <dgm:pt modelId="{E9A0FF3A-87B8-4771-A443-7F3B8D3567D9}">
      <dgm:prSet phldrT="[Текст]"/>
      <dgm:spPr>
        <a:solidFill>
          <a:srgbClr val="FF0000"/>
        </a:solidFill>
      </dgm:spPr>
      <dgm:t>
        <a:bodyPr/>
        <a:lstStyle/>
        <a:p>
          <a:r>
            <a:rPr lang="ru-RU" dirty="0" smtClean="0">
              <a:solidFill>
                <a:schemeClr val="bg1">
                  <a:lumMod val="95000"/>
                </a:schemeClr>
              </a:solidFill>
            </a:rPr>
            <a:t>Умножение</a:t>
          </a:r>
        </a:p>
        <a:p>
          <a:r>
            <a:rPr lang="en-US" dirty="0" smtClean="0">
              <a:solidFill>
                <a:schemeClr val="bg1">
                  <a:lumMod val="95000"/>
                </a:schemeClr>
              </a:solidFill>
            </a:rPr>
            <a:t>A </a:t>
          </a:r>
          <a:r>
            <a:rPr lang="ru-RU" dirty="0" smtClean="0">
              <a:solidFill>
                <a:schemeClr val="bg1">
                  <a:lumMod val="95000"/>
                </a:schemeClr>
              </a:solidFill>
            </a:rPr>
            <a:t> </a:t>
          </a:r>
          <a:r>
            <a:rPr lang="en-US" dirty="0" smtClean="0">
              <a:solidFill>
                <a:schemeClr val="bg1">
                  <a:lumMod val="95000"/>
                </a:schemeClr>
              </a:solidFill>
            </a:rPr>
            <a:t>x </a:t>
          </a:r>
          <a:r>
            <a:rPr lang="ru-RU" dirty="0" smtClean="0">
              <a:solidFill>
                <a:schemeClr val="bg1">
                  <a:lumMod val="95000"/>
                </a:schemeClr>
              </a:solidFill>
            </a:rPr>
            <a:t> </a:t>
          </a:r>
          <a:r>
            <a:rPr lang="en-US" dirty="0" smtClean="0">
              <a:solidFill>
                <a:schemeClr val="bg1">
                  <a:lumMod val="95000"/>
                </a:schemeClr>
              </a:solidFill>
            </a:rPr>
            <a:t>B</a:t>
          </a:r>
          <a:endParaRPr lang="ru-RU" dirty="0">
            <a:solidFill>
              <a:schemeClr val="bg1">
                <a:lumMod val="95000"/>
              </a:schemeClr>
            </a:solidFill>
          </a:endParaRPr>
        </a:p>
      </dgm:t>
    </dgm:pt>
    <dgm:pt modelId="{55A744A8-DDD4-4D22-8095-58269D871BFE}" type="parTrans" cxnId="{24E7EFF8-184E-4D87-9414-475AEE63174D}">
      <dgm:prSet/>
      <dgm:spPr/>
      <dgm:t>
        <a:bodyPr/>
        <a:lstStyle/>
        <a:p>
          <a:endParaRPr lang="ru-RU"/>
        </a:p>
      </dgm:t>
    </dgm:pt>
    <dgm:pt modelId="{5F7C8E59-BF43-42C2-A727-EB025D0FF77E}" type="sibTrans" cxnId="{24E7EFF8-184E-4D87-9414-475AEE63174D}">
      <dgm:prSet/>
      <dgm:spPr/>
      <dgm:t>
        <a:bodyPr/>
        <a:lstStyle/>
        <a:p>
          <a:endParaRPr lang="ru-RU"/>
        </a:p>
      </dgm:t>
    </dgm:pt>
    <dgm:pt modelId="{4950B68D-C61D-4B59-BF85-AF81913F0B81}">
      <dgm:prSet phldrT="[Текст]"/>
      <dgm:spPr/>
      <dgm:t>
        <a:bodyPr/>
        <a:lstStyle/>
        <a:p>
          <a:r>
            <a:rPr lang="ru-RU" dirty="0" smtClean="0">
              <a:solidFill>
                <a:schemeClr val="bg1">
                  <a:lumMod val="95000"/>
                </a:schemeClr>
              </a:solidFill>
            </a:rPr>
            <a:t>Деление</a:t>
          </a:r>
        </a:p>
        <a:p>
          <a:r>
            <a:rPr lang="en-US" dirty="0" smtClean="0">
              <a:solidFill>
                <a:schemeClr val="bg1"/>
              </a:solidFill>
            </a:rPr>
            <a:t>A</a:t>
          </a:r>
          <a:r>
            <a:rPr lang="ru-RU" dirty="0" smtClean="0">
              <a:solidFill>
                <a:schemeClr val="bg1"/>
              </a:solidFill>
            </a:rPr>
            <a:t> : </a:t>
          </a:r>
          <a:r>
            <a:rPr lang="en-US" dirty="0" smtClean="0">
              <a:solidFill>
                <a:schemeClr val="bg1"/>
              </a:solidFill>
            </a:rPr>
            <a:t>B</a:t>
          </a:r>
          <a:endParaRPr lang="ru-RU" dirty="0">
            <a:solidFill>
              <a:schemeClr val="bg1"/>
            </a:solidFill>
          </a:endParaRPr>
        </a:p>
      </dgm:t>
    </dgm:pt>
    <dgm:pt modelId="{17AD9899-52AA-42DD-8712-8F5F2567CDF4}" type="parTrans" cxnId="{1F19FF8F-5CBA-433E-9527-ADB9D983CC9D}">
      <dgm:prSet/>
      <dgm:spPr/>
      <dgm:t>
        <a:bodyPr/>
        <a:lstStyle/>
        <a:p>
          <a:endParaRPr lang="ru-RU"/>
        </a:p>
      </dgm:t>
    </dgm:pt>
    <dgm:pt modelId="{641FE960-CFC8-47E0-BA65-BB3F6733D2DF}" type="sibTrans" cxnId="{1F19FF8F-5CBA-433E-9527-ADB9D983CC9D}">
      <dgm:prSet/>
      <dgm:spPr/>
      <dgm:t>
        <a:bodyPr/>
        <a:lstStyle/>
        <a:p>
          <a:endParaRPr lang="ru-RU"/>
        </a:p>
      </dgm:t>
    </dgm:pt>
    <dgm:pt modelId="{6D85BFFF-EF0D-440D-A03C-284F6D82E79D}">
      <dgm:prSet phldrT="[Текст]"/>
      <dgm:spPr>
        <a:solidFill>
          <a:srgbClr val="00B0F0"/>
        </a:solidFill>
      </dgm:spPr>
      <dgm:t>
        <a:bodyPr/>
        <a:lstStyle/>
        <a:p>
          <a:r>
            <a:rPr lang="ru-RU" dirty="0" smtClean="0">
              <a:solidFill>
                <a:schemeClr val="tx1"/>
              </a:solidFill>
            </a:rPr>
            <a:t>Возведение в степень</a:t>
          </a:r>
          <a:endParaRPr lang="ru-RU" dirty="0">
            <a:solidFill>
              <a:schemeClr val="tx1"/>
            </a:solidFill>
          </a:endParaRPr>
        </a:p>
      </dgm:t>
    </dgm:pt>
    <dgm:pt modelId="{E6010238-3F31-4DD5-A098-72F1E0380443}" type="parTrans" cxnId="{7B6B1DB9-21B9-41E6-9DD3-A6DC36439FFA}">
      <dgm:prSet/>
      <dgm:spPr/>
      <dgm:t>
        <a:bodyPr/>
        <a:lstStyle/>
        <a:p>
          <a:endParaRPr lang="ru-RU"/>
        </a:p>
      </dgm:t>
    </dgm:pt>
    <dgm:pt modelId="{AE069CE8-3250-4804-BEB9-CC233C284F69}" type="sibTrans" cxnId="{7B6B1DB9-21B9-41E6-9DD3-A6DC36439FFA}">
      <dgm:prSet/>
      <dgm:spPr/>
      <dgm:t>
        <a:bodyPr/>
        <a:lstStyle/>
        <a:p>
          <a:endParaRPr lang="ru-RU"/>
        </a:p>
      </dgm:t>
    </dgm:pt>
    <dgm:pt modelId="{4D071E56-94B4-45C8-B63D-A2DD1C7AEAF3}" type="pres">
      <dgm:prSet presAssocID="{F0EE74F3-7BF2-4F70-988E-C4D3432F9D38}" presName="cycle" presStyleCnt="0">
        <dgm:presLayoutVars>
          <dgm:dir/>
          <dgm:resizeHandles val="exact"/>
        </dgm:presLayoutVars>
      </dgm:prSet>
      <dgm:spPr/>
      <dgm:t>
        <a:bodyPr/>
        <a:lstStyle/>
        <a:p>
          <a:endParaRPr lang="ru-RU"/>
        </a:p>
      </dgm:t>
    </dgm:pt>
    <dgm:pt modelId="{843CF41B-41A1-4175-8F6B-6476473EEE8C}" type="pres">
      <dgm:prSet presAssocID="{B5930BC4-1E39-4A95-9E3A-2516CD9DD900}" presName="node" presStyleLbl="node1" presStyleIdx="0" presStyleCnt="5">
        <dgm:presLayoutVars>
          <dgm:bulletEnabled val="1"/>
        </dgm:presLayoutVars>
      </dgm:prSet>
      <dgm:spPr/>
      <dgm:t>
        <a:bodyPr/>
        <a:lstStyle/>
        <a:p>
          <a:endParaRPr lang="ru-RU"/>
        </a:p>
      </dgm:t>
    </dgm:pt>
    <dgm:pt modelId="{549B29D6-784A-4BC5-AA16-AC4044EBE9FE}" type="pres">
      <dgm:prSet presAssocID="{B5930BC4-1E39-4A95-9E3A-2516CD9DD900}" presName="spNode" presStyleCnt="0"/>
      <dgm:spPr/>
    </dgm:pt>
    <dgm:pt modelId="{CA457FCA-D584-4DAF-9887-5FA527BC2A79}" type="pres">
      <dgm:prSet presAssocID="{12EA7089-C4D8-4AFA-9F2E-9B3969024D31}" presName="sibTrans" presStyleLbl="sibTrans1D1" presStyleIdx="0" presStyleCnt="5"/>
      <dgm:spPr/>
      <dgm:t>
        <a:bodyPr/>
        <a:lstStyle/>
        <a:p>
          <a:endParaRPr lang="ru-RU"/>
        </a:p>
      </dgm:t>
    </dgm:pt>
    <dgm:pt modelId="{6C7FEE1A-3536-4312-8802-4B235A33F044}" type="pres">
      <dgm:prSet presAssocID="{7F368A1F-29FE-4862-B12E-758BAD4B1805}" presName="node" presStyleLbl="node1" presStyleIdx="1" presStyleCnt="5">
        <dgm:presLayoutVars>
          <dgm:bulletEnabled val="1"/>
        </dgm:presLayoutVars>
      </dgm:prSet>
      <dgm:spPr/>
      <dgm:t>
        <a:bodyPr/>
        <a:lstStyle/>
        <a:p>
          <a:endParaRPr lang="ru-RU"/>
        </a:p>
      </dgm:t>
    </dgm:pt>
    <dgm:pt modelId="{CBC736DD-01D9-4D3F-B81D-7F765964661D}" type="pres">
      <dgm:prSet presAssocID="{7F368A1F-29FE-4862-B12E-758BAD4B1805}" presName="spNode" presStyleCnt="0"/>
      <dgm:spPr/>
    </dgm:pt>
    <dgm:pt modelId="{4AE55EC1-A8F1-4FC4-AB10-EB63681D52BF}" type="pres">
      <dgm:prSet presAssocID="{EE4EE73A-355C-42C4-8CF3-1F53F48EC224}" presName="sibTrans" presStyleLbl="sibTrans1D1" presStyleIdx="1" presStyleCnt="5"/>
      <dgm:spPr/>
      <dgm:t>
        <a:bodyPr/>
        <a:lstStyle/>
        <a:p>
          <a:endParaRPr lang="ru-RU"/>
        </a:p>
      </dgm:t>
    </dgm:pt>
    <dgm:pt modelId="{548D0E35-B443-4A1C-B45E-23C3B4DDE54B}" type="pres">
      <dgm:prSet presAssocID="{E9A0FF3A-87B8-4771-A443-7F3B8D3567D9}" presName="node" presStyleLbl="node1" presStyleIdx="2" presStyleCnt="5">
        <dgm:presLayoutVars>
          <dgm:bulletEnabled val="1"/>
        </dgm:presLayoutVars>
      </dgm:prSet>
      <dgm:spPr/>
      <dgm:t>
        <a:bodyPr/>
        <a:lstStyle/>
        <a:p>
          <a:endParaRPr lang="ru-RU"/>
        </a:p>
      </dgm:t>
    </dgm:pt>
    <dgm:pt modelId="{71476F31-A63C-4057-9AC3-C73A1E14033F}" type="pres">
      <dgm:prSet presAssocID="{E9A0FF3A-87B8-4771-A443-7F3B8D3567D9}" presName="spNode" presStyleCnt="0"/>
      <dgm:spPr/>
    </dgm:pt>
    <dgm:pt modelId="{F3C5EB18-75E7-4A87-947B-DCBEB46CC6AD}" type="pres">
      <dgm:prSet presAssocID="{5F7C8E59-BF43-42C2-A727-EB025D0FF77E}" presName="sibTrans" presStyleLbl="sibTrans1D1" presStyleIdx="2" presStyleCnt="5"/>
      <dgm:spPr/>
      <dgm:t>
        <a:bodyPr/>
        <a:lstStyle/>
        <a:p>
          <a:endParaRPr lang="ru-RU"/>
        </a:p>
      </dgm:t>
    </dgm:pt>
    <dgm:pt modelId="{43D5B474-ED60-4503-BA7C-456FC02F9B78}" type="pres">
      <dgm:prSet presAssocID="{4950B68D-C61D-4B59-BF85-AF81913F0B81}" presName="node" presStyleLbl="node1" presStyleIdx="3" presStyleCnt="5">
        <dgm:presLayoutVars>
          <dgm:bulletEnabled val="1"/>
        </dgm:presLayoutVars>
      </dgm:prSet>
      <dgm:spPr/>
      <dgm:t>
        <a:bodyPr/>
        <a:lstStyle/>
        <a:p>
          <a:endParaRPr lang="ru-RU"/>
        </a:p>
      </dgm:t>
    </dgm:pt>
    <dgm:pt modelId="{5066C516-5D6F-4F4D-800B-50805AED33BD}" type="pres">
      <dgm:prSet presAssocID="{4950B68D-C61D-4B59-BF85-AF81913F0B81}" presName="spNode" presStyleCnt="0"/>
      <dgm:spPr/>
    </dgm:pt>
    <dgm:pt modelId="{EDD38A5A-7FC3-4169-B9B1-7B388019B6C0}" type="pres">
      <dgm:prSet presAssocID="{641FE960-CFC8-47E0-BA65-BB3F6733D2DF}" presName="sibTrans" presStyleLbl="sibTrans1D1" presStyleIdx="3" presStyleCnt="5"/>
      <dgm:spPr/>
      <dgm:t>
        <a:bodyPr/>
        <a:lstStyle/>
        <a:p>
          <a:endParaRPr lang="ru-RU"/>
        </a:p>
      </dgm:t>
    </dgm:pt>
    <dgm:pt modelId="{F86806DF-A591-4B97-A503-992A13E1D182}" type="pres">
      <dgm:prSet presAssocID="{6D85BFFF-EF0D-440D-A03C-284F6D82E79D}" presName="node" presStyleLbl="node1" presStyleIdx="4" presStyleCnt="5">
        <dgm:presLayoutVars>
          <dgm:bulletEnabled val="1"/>
        </dgm:presLayoutVars>
      </dgm:prSet>
      <dgm:spPr/>
      <dgm:t>
        <a:bodyPr/>
        <a:lstStyle/>
        <a:p>
          <a:endParaRPr lang="ru-RU"/>
        </a:p>
      </dgm:t>
    </dgm:pt>
    <dgm:pt modelId="{BE7D1449-951E-4F96-9284-29163BB40B4F}" type="pres">
      <dgm:prSet presAssocID="{6D85BFFF-EF0D-440D-A03C-284F6D82E79D}" presName="spNode" presStyleCnt="0"/>
      <dgm:spPr/>
    </dgm:pt>
    <dgm:pt modelId="{7ACA5396-DA39-4099-95FE-0ED8B1E9E456}" type="pres">
      <dgm:prSet presAssocID="{AE069CE8-3250-4804-BEB9-CC233C284F69}" presName="sibTrans" presStyleLbl="sibTrans1D1" presStyleIdx="4" presStyleCnt="5"/>
      <dgm:spPr/>
      <dgm:t>
        <a:bodyPr/>
        <a:lstStyle/>
        <a:p>
          <a:endParaRPr lang="ru-RU"/>
        </a:p>
      </dgm:t>
    </dgm:pt>
  </dgm:ptLst>
  <dgm:cxnLst>
    <dgm:cxn modelId="{0CEF7BB6-46EB-459A-9135-07568E69198B}" type="presOf" srcId="{7F368A1F-29FE-4862-B12E-758BAD4B1805}" destId="{6C7FEE1A-3536-4312-8802-4B235A33F044}" srcOrd="0" destOrd="0" presId="urn:microsoft.com/office/officeart/2005/8/layout/cycle6"/>
    <dgm:cxn modelId="{1FA5633B-14B3-4D1C-AAB4-1B74718FF2C9}" srcId="{F0EE74F3-7BF2-4F70-988E-C4D3432F9D38}" destId="{7F368A1F-29FE-4862-B12E-758BAD4B1805}" srcOrd="1" destOrd="0" parTransId="{80148C12-F238-4621-9140-C1AED5EA6FCE}" sibTransId="{EE4EE73A-355C-42C4-8CF3-1F53F48EC224}"/>
    <dgm:cxn modelId="{F68DE3A3-412C-4C4B-B301-1933A3E5D163}" type="presOf" srcId="{AE069CE8-3250-4804-BEB9-CC233C284F69}" destId="{7ACA5396-DA39-4099-95FE-0ED8B1E9E456}" srcOrd="0" destOrd="0" presId="urn:microsoft.com/office/officeart/2005/8/layout/cycle6"/>
    <dgm:cxn modelId="{E6A92469-14D0-48BE-B5D6-E4E4D5D8A86F}" type="presOf" srcId="{641FE960-CFC8-47E0-BA65-BB3F6733D2DF}" destId="{EDD38A5A-7FC3-4169-B9B1-7B388019B6C0}" srcOrd="0" destOrd="0" presId="urn:microsoft.com/office/officeart/2005/8/layout/cycle6"/>
    <dgm:cxn modelId="{7E523013-C48C-453E-A799-92B5EDC30974}" type="presOf" srcId="{4950B68D-C61D-4B59-BF85-AF81913F0B81}" destId="{43D5B474-ED60-4503-BA7C-456FC02F9B78}" srcOrd="0" destOrd="0" presId="urn:microsoft.com/office/officeart/2005/8/layout/cycle6"/>
    <dgm:cxn modelId="{DB478D10-14D0-4581-9218-C57CAA6F59CC}" type="presOf" srcId="{E9A0FF3A-87B8-4771-A443-7F3B8D3567D9}" destId="{548D0E35-B443-4A1C-B45E-23C3B4DDE54B}" srcOrd="0" destOrd="0" presId="urn:microsoft.com/office/officeart/2005/8/layout/cycle6"/>
    <dgm:cxn modelId="{280F22A5-C822-4D1C-BEF1-208305356233}" type="presOf" srcId="{F0EE74F3-7BF2-4F70-988E-C4D3432F9D38}" destId="{4D071E56-94B4-45C8-B63D-A2DD1C7AEAF3}" srcOrd="0" destOrd="0" presId="urn:microsoft.com/office/officeart/2005/8/layout/cycle6"/>
    <dgm:cxn modelId="{1A7A7988-CA43-4DE5-AEE3-A80838281771}" srcId="{F0EE74F3-7BF2-4F70-988E-C4D3432F9D38}" destId="{B5930BC4-1E39-4A95-9E3A-2516CD9DD900}" srcOrd="0" destOrd="0" parTransId="{7469673E-8F32-423B-B6FE-C3A3F8A39716}" sibTransId="{12EA7089-C4D8-4AFA-9F2E-9B3969024D31}"/>
    <dgm:cxn modelId="{7B6B1DB9-21B9-41E6-9DD3-A6DC36439FFA}" srcId="{F0EE74F3-7BF2-4F70-988E-C4D3432F9D38}" destId="{6D85BFFF-EF0D-440D-A03C-284F6D82E79D}" srcOrd="4" destOrd="0" parTransId="{E6010238-3F31-4DD5-A098-72F1E0380443}" sibTransId="{AE069CE8-3250-4804-BEB9-CC233C284F69}"/>
    <dgm:cxn modelId="{F7DCF45A-1B21-4976-A1A9-848CEF518AD3}" type="presOf" srcId="{12EA7089-C4D8-4AFA-9F2E-9B3969024D31}" destId="{CA457FCA-D584-4DAF-9887-5FA527BC2A79}" srcOrd="0" destOrd="0" presId="urn:microsoft.com/office/officeart/2005/8/layout/cycle6"/>
    <dgm:cxn modelId="{38CF48DE-2FD2-4AD5-8FBE-BAF1677F0E0F}" type="presOf" srcId="{5F7C8E59-BF43-42C2-A727-EB025D0FF77E}" destId="{F3C5EB18-75E7-4A87-947B-DCBEB46CC6AD}" srcOrd="0" destOrd="0" presId="urn:microsoft.com/office/officeart/2005/8/layout/cycle6"/>
    <dgm:cxn modelId="{74CC813C-4478-4158-BE12-BF932004002E}" type="presOf" srcId="{B5930BC4-1E39-4A95-9E3A-2516CD9DD900}" destId="{843CF41B-41A1-4175-8F6B-6476473EEE8C}" srcOrd="0" destOrd="0" presId="urn:microsoft.com/office/officeart/2005/8/layout/cycle6"/>
    <dgm:cxn modelId="{1F19FF8F-5CBA-433E-9527-ADB9D983CC9D}" srcId="{F0EE74F3-7BF2-4F70-988E-C4D3432F9D38}" destId="{4950B68D-C61D-4B59-BF85-AF81913F0B81}" srcOrd="3" destOrd="0" parTransId="{17AD9899-52AA-42DD-8712-8F5F2567CDF4}" sibTransId="{641FE960-CFC8-47E0-BA65-BB3F6733D2DF}"/>
    <dgm:cxn modelId="{24E7EFF8-184E-4D87-9414-475AEE63174D}" srcId="{F0EE74F3-7BF2-4F70-988E-C4D3432F9D38}" destId="{E9A0FF3A-87B8-4771-A443-7F3B8D3567D9}" srcOrd="2" destOrd="0" parTransId="{55A744A8-DDD4-4D22-8095-58269D871BFE}" sibTransId="{5F7C8E59-BF43-42C2-A727-EB025D0FF77E}"/>
    <dgm:cxn modelId="{6DE5643C-9336-4803-ABBC-F89AD53A29F0}" type="presOf" srcId="{6D85BFFF-EF0D-440D-A03C-284F6D82E79D}" destId="{F86806DF-A591-4B97-A503-992A13E1D182}" srcOrd="0" destOrd="0" presId="urn:microsoft.com/office/officeart/2005/8/layout/cycle6"/>
    <dgm:cxn modelId="{3B03F14B-F151-4C29-B759-D466133B9837}" type="presOf" srcId="{EE4EE73A-355C-42C4-8CF3-1F53F48EC224}" destId="{4AE55EC1-A8F1-4FC4-AB10-EB63681D52BF}" srcOrd="0" destOrd="0" presId="urn:microsoft.com/office/officeart/2005/8/layout/cycle6"/>
    <dgm:cxn modelId="{A1AFDB8E-F780-4BE4-9185-274DB23687D4}" type="presParOf" srcId="{4D071E56-94B4-45C8-B63D-A2DD1C7AEAF3}" destId="{843CF41B-41A1-4175-8F6B-6476473EEE8C}" srcOrd="0" destOrd="0" presId="urn:microsoft.com/office/officeart/2005/8/layout/cycle6"/>
    <dgm:cxn modelId="{B754BB38-F0B9-4D18-8369-5DE8AEE6FA6D}" type="presParOf" srcId="{4D071E56-94B4-45C8-B63D-A2DD1C7AEAF3}" destId="{549B29D6-784A-4BC5-AA16-AC4044EBE9FE}" srcOrd="1" destOrd="0" presId="urn:microsoft.com/office/officeart/2005/8/layout/cycle6"/>
    <dgm:cxn modelId="{9788DC97-F7A9-4527-B89B-2C1A7BDFAD68}" type="presParOf" srcId="{4D071E56-94B4-45C8-B63D-A2DD1C7AEAF3}" destId="{CA457FCA-D584-4DAF-9887-5FA527BC2A79}" srcOrd="2" destOrd="0" presId="urn:microsoft.com/office/officeart/2005/8/layout/cycle6"/>
    <dgm:cxn modelId="{5151CDF3-19C2-4673-9BB4-7A66F2BE5558}" type="presParOf" srcId="{4D071E56-94B4-45C8-B63D-A2DD1C7AEAF3}" destId="{6C7FEE1A-3536-4312-8802-4B235A33F044}" srcOrd="3" destOrd="0" presId="urn:microsoft.com/office/officeart/2005/8/layout/cycle6"/>
    <dgm:cxn modelId="{FB482E14-EE63-4CAF-AD8D-2A0A81A1FAB7}" type="presParOf" srcId="{4D071E56-94B4-45C8-B63D-A2DD1C7AEAF3}" destId="{CBC736DD-01D9-4D3F-B81D-7F765964661D}" srcOrd="4" destOrd="0" presId="urn:microsoft.com/office/officeart/2005/8/layout/cycle6"/>
    <dgm:cxn modelId="{91D4C45A-FF40-4908-9ED6-21DC817A2023}" type="presParOf" srcId="{4D071E56-94B4-45C8-B63D-A2DD1C7AEAF3}" destId="{4AE55EC1-A8F1-4FC4-AB10-EB63681D52BF}" srcOrd="5" destOrd="0" presId="urn:microsoft.com/office/officeart/2005/8/layout/cycle6"/>
    <dgm:cxn modelId="{E977A88A-70B9-4932-95BE-F8BE669DA366}" type="presParOf" srcId="{4D071E56-94B4-45C8-B63D-A2DD1C7AEAF3}" destId="{548D0E35-B443-4A1C-B45E-23C3B4DDE54B}" srcOrd="6" destOrd="0" presId="urn:microsoft.com/office/officeart/2005/8/layout/cycle6"/>
    <dgm:cxn modelId="{B7DB0C6E-EFE6-4F11-86FB-EEE5DD7A9C8A}" type="presParOf" srcId="{4D071E56-94B4-45C8-B63D-A2DD1C7AEAF3}" destId="{71476F31-A63C-4057-9AC3-C73A1E14033F}" srcOrd="7" destOrd="0" presId="urn:microsoft.com/office/officeart/2005/8/layout/cycle6"/>
    <dgm:cxn modelId="{F2196DC4-A903-4159-86D3-656E2D549459}" type="presParOf" srcId="{4D071E56-94B4-45C8-B63D-A2DD1C7AEAF3}" destId="{F3C5EB18-75E7-4A87-947B-DCBEB46CC6AD}" srcOrd="8" destOrd="0" presId="urn:microsoft.com/office/officeart/2005/8/layout/cycle6"/>
    <dgm:cxn modelId="{874EE8F6-B469-4D5B-939D-4AD168C24903}" type="presParOf" srcId="{4D071E56-94B4-45C8-B63D-A2DD1C7AEAF3}" destId="{43D5B474-ED60-4503-BA7C-456FC02F9B78}" srcOrd="9" destOrd="0" presId="urn:microsoft.com/office/officeart/2005/8/layout/cycle6"/>
    <dgm:cxn modelId="{74CB8F94-4F77-4DF4-817A-29B598B2B254}" type="presParOf" srcId="{4D071E56-94B4-45C8-B63D-A2DD1C7AEAF3}" destId="{5066C516-5D6F-4F4D-800B-50805AED33BD}" srcOrd="10" destOrd="0" presId="urn:microsoft.com/office/officeart/2005/8/layout/cycle6"/>
    <dgm:cxn modelId="{B2B26376-99B0-495F-9987-FD573AF4473C}" type="presParOf" srcId="{4D071E56-94B4-45C8-B63D-A2DD1C7AEAF3}" destId="{EDD38A5A-7FC3-4169-B9B1-7B388019B6C0}" srcOrd="11" destOrd="0" presId="urn:microsoft.com/office/officeart/2005/8/layout/cycle6"/>
    <dgm:cxn modelId="{6E81CCB6-B646-4113-B661-9087ADF059D1}" type="presParOf" srcId="{4D071E56-94B4-45C8-B63D-A2DD1C7AEAF3}" destId="{F86806DF-A591-4B97-A503-992A13E1D182}" srcOrd="12" destOrd="0" presId="urn:microsoft.com/office/officeart/2005/8/layout/cycle6"/>
    <dgm:cxn modelId="{7AEE5C4D-1CE5-41C4-81A1-BB382DFD36A8}" type="presParOf" srcId="{4D071E56-94B4-45C8-B63D-A2DD1C7AEAF3}" destId="{BE7D1449-951E-4F96-9284-29163BB40B4F}" srcOrd="13" destOrd="0" presId="urn:microsoft.com/office/officeart/2005/8/layout/cycle6"/>
    <dgm:cxn modelId="{D71C91B7-DDAE-42A9-A08C-3C3ADF0E05C5}" type="presParOf" srcId="{4D071E56-94B4-45C8-B63D-A2DD1C7AEAF3}" destId="{7ACA5396-DA39-4099-95FE-0ED8B1E9E456}"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DBA586-00E2-4C62-953A-B2454B3FC710}">
      <dsp:nvSpPr>
        <dsp:cNvPr id="0" name=""/>
        <dsp:cNvSpPr/>
      </dsp:nvSpPr>
      <dsp:spPr>
        <a:xfrm rot="5400000">
          <a:off x="1026627" y="38788"/>
          <a:ext cx="596745" cy="51916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p>
      </dsp:txBody>
      <dsp:txXfrm rot="5400000">
        <a:off x="1026627" y="38788"/>
        <a:ext cx="596745" cy="519168"/>
      </dsp:txXfrm>
    </dsp:sp>
    <dsp:sp modelId="{D968E262-994C-42E8-A6C2-F76F95FDFE26}">
      <dsp:nvSpPr>
        <dsp:cNvPr id="0" name=""/>
        <dsp:cNvSpPr/>
      </dsp:nvSpPr>
      <dsp:spPr>
        <a:xfrm>
          <a:off x="2016222" y="792088"/>
          <a:ext cx="500351" cy="269006"/>
        </a:xfrm>
        <a:prstGeom prst="rect">
          <a:avLst/>
        </a:prstGeom>
        <a:noFill/>
        <a:ln>
          <a:noFill/>
        </a:ln>
        <a:effectLst/>
      </dsp:spPr>
      <dsp:style>
        <a:lnRef idx="0">
          <a:scrgbClr r="0" g="0" b="0"/>
        </a:lnRef>
        <a:fillRef idx="0">
          <a:scrgbClr r="0" g="0" b="0"/>
        </a:fillRef>
        <a:effectRef idx="0">
          <a:scrgbClr r="0" g="0" b="0"/>
        </a:effectRef>
        <a:fontRef idx="minor"/>
      </dsp:style>
    </dsp:sp>
    <dsp:sp modelId="{E06C2326-0D93-470F-ABDE-A815FBDBAB56}">
      <dsp:nvSpPr>
        <dsp:cNvPr id="0" name=""/>
        <dsp:cNvSpPr/>
      </dsp:nvSpPr>
      <dsp:spPr>
        <a:xfrm rot="5400000">
          <a:off x="641178" y="144499"/>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641178" y="144499"/>
        <a:ext cx="448343" cy="390058"/>
      </dsp:txXfrm>
    </dsp:sp>
    <dsp:sp modelId="{4EE6F289-22EA-4351-9BB7-BB791BD72005}">
      <dsp:nvSpPr>
        <dsp:cNvPr id="0" name=""/>
        <dsp:cNvSpPr/>
      </dsp:nvSpPr>
      <dsp:spPr>
        <a:xfrm rot="5400000">
          <a:off x="766160" y="459234"/>
          <a:ext cx="656419" cy="571085"/>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p>
      </dsp:txBody>
      <dsp:txXfrm rot="5400000">
        <a:off x="766160" y="459234"/>
        <a:ext cx="656419" cy="571085"/>
      </dsp:txXfrm>
    </dsp:sp>
    <dsp:sp modelId="{CBB5D3B0-232A-48B1-B214-7051C520FCFE}">
      <dsp:nvSpPr>
        <dsp:cNvPr id="0" name=""/>
        <dsp:cNvSpPr/>
      </dsp:nvSpPr>
      <dsp:spPr>
        <a:xfrm>
          <a:off x="456569" y="724928"/>
          <a:ext cx="484210" cy="269006"/>
        </a:xfrm>
        <a:prstGeom prst="rect">
          <a:avLst/>
        </a:prstGeom>
        <a:noFill/>
        <a:ln>
          <a:noFill/>
        </a:ln>
        <a:effectLst/>
      </dsp:spPr>
      <dsp:style>
        <a:lnRef idx="0">
          <a:scrgbClr r="0" g="0" b="0"/>
        </a:lnRef>
        <a:fillRef idx="0">
          <a:scrgbClr r="0" g="0" b="0"/>
        </a:fillRef>
        <a:effectRef idx="0">
          <a:scrgbClr r="0" g="0" b="0"/>
        </a:effectRef>
        <a:fontRef idx="minor"/>
      </dsp:style>
    </dsp:sp>
    <dsp:sp modelId="{3C170D63-7056-48D4-9312-2AD469056151}">
      <dsp:nvSpPr>
        <dsp:cNvPr id="0" name=""/>
        <dsp:cNvSpPr/>
      </dsp:nvSpPr>
      <dsp:spPr>
        <a:xfrm rot="5400000">
          <a:off x="1339446" y="588130"/>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1339446" y="588130"/>
        <a:ext cx="448343" cy="390058"/>
      </dsp:txXfrm>
    </dsp:sp>
    <dsp:sp modelId="{2352623D-70B8-4AFD-B1E0-EDF9BD5A1BA1}">
      <dsp:nvSpPr>
        <dsp:cNvPr id="0" name=""/>
        <dsp:cNvSpPr/>
      </dsp:nvSpPr>
      <dsp:spPr>
        <a:xfrm rot="5400000">
          <a:off x="1055421" y="957616"/>
          <a:ext cx="596745" cy="51916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p>
      </dsp:txBody>
      <dsp:txXfrm rot="5400000">
        <a:off x="1055421" y="957616"/>
        <a:ext cx="596745" cy="519168"/>
      </dsp:txXfrm>
    </dsp:sp>
    <dsp:sp modelId="{B6D09A17-6BC6-46CE-A407-693E99B023DE}">
      <dsp:nvSpPr>
        <dsp:cNvPr id="0" name=""/>
        <dsp:cNvSpPr/>
      </dsp:nvSpPr>
      <dsp:spPr>
        <a:xfrm>
          <a:off x="1570254" y="1283721"/>
          <a:ext cx="500351" cy="269006"/>
        </a:xfrm>
        <a:prstGeom prst="rect">
          <a:avLst/>
        </a:prstGeom>
        <a:noFill/>
        <a:ln>
          <a:noFill/>
        </a:ln>
        <a:effectLst/>
      </dsp:spPr>
      <dsp:style>
        <a:lnRef idx="0">
          <a:scrgbClr r="0" g="0" b="0"/>
        </a:lnRef>
        <a:fillRef idx="0">
          <a:scrgbClr r="0" g="0" b="0"/>
        </a:fillRef>
        <a:effectRef idx="0">
          <a:scrgbClr r="0" g="0" b="0"/>
        </a:effectRef>
        <a:fontRef idx="minor"/>
      </dsp:style>
    </dsp:sp>
    <dsp:sp modelId="{B78089FD-5BDA-46C5-8A07-888B110E2925}">
      <dsp:nvSpPr>
        <dsp:cNvPr id="0" name=""/>
        <dsp:cNvSpPr/>
      </dsp:nvSpPr>
      <dsp:spPr>
        <a:xfrm rot="5400000">
          <a:off x="669972" y="983784"/>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669972" y="983784"/>
        <a:ext cx="448343" cy="390058"/>
      </dsp:txXfrm>
    </dsp:sp>
    <dsp:sp modelId="{874F688A-AE5F-4282-81E2-B22FF1915B7D}">
      <dsp:nvSpPr>
        <dsp:cNvPr id="0" name=""/>
        <dsp:cNvSpPr/>
      </dsp:nvSpPr>
      <dsp:spPr>
        <a:xfrm rot="5400000">
          <a:off x="822213" y="1361764"/>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p>
      </dsp:txBody>
      <dsp:txXfrm rot="5400000">
        <a:off x="822213" y="1361764"/>
        <a:ext cx="448343" cy="390058"/>
      </dsp:txXfrm>
    </dsp:sp>
    <dsp:sp modelId="{4C0C97CB-9BAB-498A-9AC0-E6EE235E99BF}">
      <dsp:nvSpPr>
        <dsp:cNvPr id="0" name=""/>
        <dsp:cNvSpPr/>
      </dsp:nvSpPr>
      <dsp:spPr>
        <a:xfrm>
          <a:off x="456569" y="1738476"/>
          <a:ext cx="484210" cy="269006"/>
        </a:xfrm>
        <a:prstGeom prst="rect">
          <a:avLst/>
        </a:prstGeom>
        <a:noFill/>
        <a:ln>
          <a:noFill/>
        </a:ln>
        <a:effectLst/>
      </dsp:spPr>
      <dsp:style>
        <a:lnRef idx="0">
          <a:scrgbClr r="0" g="0" b="0"/>
        </a:lnRef>
        <a:fillRef idx="0">
          <a:scrgbClr r="0" g="0" b="0"/>
        </a:fillRef>
        <a:effectRef idx="0">
          <a:scrgbClr r="0" g="0" b="0"/>
        </a:effectRef>
        <a:fontRef idx="minor"/>
      </dsp:style>
    </dsp:sp>
    <dsp:sp modelId="{5ABFB8A7-BDB7-438D-B877-7788B390A8DB}">
      <dsp:nvSpPr>
        <dsp:cNvPr id="0" name=""/>
        <dsp:cNvSpPr/>
      </dsp:nvSpPr>
      <dsp:spPr>
        <a:xfrm rot="5400000">
          <a:off x="1214690" y="1448133"/>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1214690" y="1448133"/>
        <a:ext cx="448343" cy="390058"/>
      </dsp:txXfrm>
    </dsp:sp>
    <dsp:sp modelId="{472A9C21-6B88-4FF8-A802-CF78BF2F030D}">
      <dsp:nvSpPr>
        <dsp:cNvPr id="0" name=""/>
        <dsp:cNvSpPr/>
      </dsp:nvSpPr>
      <dsp:spPr>
        <a:xfrm rot="5400000">
          <a:off x="1024056" y="1723125"/>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p>
      </dsp:txBody>
      <dsp:txXfrm rot="5400000">
        <a:off x="1024056" y="1723125"/>
        <a:ext cx="448343" cy="390058"/>
      </dsp:txXfrm>
    </dsp:sp>
    <dsp:sp modelId="{1E148BC9-8AB2-4A2F-8311-1250EE652C01}">
      <dsp:nvSpPr>
        <dsp:cNvPr id="0" name=""/>
        <dsp:cNvSpPr/>
      </dsp:nvSpPr>
      <dsp:spPr>
        <a:xfrm>
          <a:off x="1570254" y="2119030"/>
          <a:ext cx="500351" cy="269006"/>
        </a:xfrm>
        <a:prstGeom prst="rect">
          <a:avLst/>
        </a:prstGeom>
        <a:noFill/>
        <a:ln>
          <a:noFill/>
        </a:ln>
        <a:effectLst/>
      </dsp:spPr>
      <dsp:style>
        <a:lnRef idx="0">
          <a:scrgbClr r="0" g="0" b="0"/>
        </a:lnRef>
        <a:fillRef idx="0">
          <a:scrgbClr r="0" g="0" b="0"/>
        </a:fillRef>
        <a:effectRef idx="0">
          <a:scrgbClr r="0" g="0" b="0"/>
        </a:effectRef>
        <a:fontRef idx="minor"/>
      </dsp:style>
    </dsp:sp>
    <dsp:sp modelId="{0E0C3CD0-499E-45B7-A00A-4366179E1D2D}">
      <dsp:nvSpPr>
        <dsp:cNvPr id="0" name=""/>
        <dsp:cNvSpPr/>
      </dsp:nvSpPr>
      <dsp:spPr>
        <a:xfrm rot="5400000">
          <a:off x="650778" y="1742318"/>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650778" y="1742318"/>
        <a:ext cx="448343" cy="390058"/>
      </dsp:txXfrm>
    </dsp:sp>
    <dsp:sp modelId="{8A7F57F6-BE39-4155-8C37-ABE5AE12D24B}">
      <dsp:nvSpPr>
        <dsp:cNvPr id="0" name=""/>
        <dsp:cNvSpPr/>
      </dsp:nvSpPr>
      <dsp:spPr>
        <a:xfrm rot="5400000">
          <a:off x="851003" y="2094079"/>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p>
      </dsp:txBody>
      <dsp:txXfrm rot="5400000">
        <a:off x="851003" y="2094079"/>
        <a:ext cx="448343" cy="390058"/>
      </dsp:txXfrm>
    </dsp:sp>
    <dsp:sp modelId="{4A1DE96A-4FDC-45D1-A3F1-F67A3D002AFA}">
      <dsp:nvSpPr>
        <dsp:cNvPr id="0" name=""/>
        <dsp:cNvSpPr/>
      </dsp:nvSpPr>
      <dsp:spPr>
        <a:xfrm>
          <a:off x="456569" y="2499584"/>
          <a:ext cx="484210" cy="269006"/>
        </a:xfrm>
        <a:prstGeom prst="rect">
          <a:avLst/>
        </a:prstGeom>
        <a:noFill/>
        <a:ln>
          <a:noFill/>
        </a:ln>
        <a:effectLst/>
      </dsp:spPr>
      <dsp:style>
        <a:lnRef idx="0">
          <a:scrgbClr r="0" g="0" b="0"/>
        </a:lnRef>
        <a:fillRef idx="0">
          <a:scrgbClr r="0" g="0" b="0"/>
        </a:fillRef>
        <a:effectRef idx="0">
          <a:scrgbClr r="0" g="0" b="0"/>
        </a:effectRef>
        <a:fontRef idx="minor"/>
      </dsp:style>
    </dsp:sp>
    <dsp:sp modelId="{F543891B-E935-489E-AA96-15737E2DEC1A}">
      <dsp:nvSpPr>
        <dsp:cNvPr id="0" name=""/>
        <dsp:cNvSpPr/>
      </dsp:nvSpPr>
      <dsp:spPr>
        <a:xfrm rot="5400000">
          <a:off x="1214690" y="2055692"/>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1214690" y="2055692"/>
        <a:ext cx="448343" cy="390058"/>
      </dsp:txXfrm>
    </dsp:sp>
    <dsp:sp modelId="{F14F0F9C-F316-42AD-B66E-7CD3197E1CB2}">
      <dsp:nvSpPr>
        <dsp:cNvPr id="0" name=""/>
        <dsp:cNvSpPr/>
      </dsp:nvSpPr>
      <dsp:spPr>
        <a:xfrm rot="5400000">
          <a:off x="1091232" y="2407458"/>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ru-RU" sz="20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7</a:t>
          </a:r>
        </a:p>
      </dsp:txBody>
      <dsp:txXfrm rot="5400000">
        <a:off x="1091232" y="2407458"/>
        <a:ext cx="448343" cy="390058"/>
      </dsp:txXfrm>
    </dsp:sp>
    <dsp:sp modelId="{EF70FD9A-B26E-4DC2-8EEA-13648DFC3365}">
      <dsp:nvSpPr>
        <dsp:cNvPr id="0" name=""/>
        <dsp:cNvSpPr/>
      </dsp:nvSpPr>
      <dsp:spPr>
        <a:xfrm>
          <a:off x="1570254" y="2880137"/>
          <a:ext cx="500351" cy="269006"/>
        </a:xfrm>
        <a:prstGeom prst="rect">
          <a:avLst/>
        </a:prstGeom>
        <a:noFill/>
        <a:ln>
          <a:noFill/>
        </a:ln>
        <a:effectLst/>
      </dsp:spPr>
      <dsp:style>
        <a:lnRef idx="0">
          <a:scrgbClr r="0" g="0" b="0"/>
        </a:lnRef>
        <a:fillRef idx="0">
          <a:scrgbClr r="0" g="0" b="0"/>
        </a:fillRef>
        <a:effectRef idx="0">
          <a:scrgbClr r="0" g="0" b="0"/>
        </a:effectRef>
        <a:fontRef idx="minor"/>
      </dsp:style>
    </dsp:sp>
    <dsp:sp modelId="{9D439079-6F10-445C-AA5A-640CD979FE18}">
      <dsp:nvSpPr>
        <dsp:cNvPr id="0" name=""/>
        <dsp:cNvSpPr/>
      </dsp:nvSpPr>
      <dsp:spPr>
        <a:xfrm rot="5400000">
          <a:off x="698759" y="2436246"/>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698759" y="2436246"/>
        <a:ext cx="448343" cy="390058"/>
      </dsp:txXfrm>
    </dsp:sp>
    <dsp:sp modelId="{E194B069-9D66-45AB-8601-2B2906848DF8}">
      <dsp:nvSpPr>
        <dsp:cNvPr id="0" name=""/>
        <dsp:cNvSpPr/>
      </dsp:nvSpPr>
      <dsp:spPr>
        <a:xfrm rot="5400000">
          <a:off x="889393" y="2749625"/>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ru-RU" sz="14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8</a:t>
          </a:r>
        </a:p>
      </dsp:txBody>
      <dsp:txXfrm rot="5400000">
        <a:off x="889393" y="2749625"/>
        <a:ext cx="448343" cy="390058"/>
      </dsp:txXfrm>
    </dsp:sp>
    <dsp:sp modelId="{30F8A819-9D53-4876-B539-5FE104E2008F}">
      <dsp:nvSpPr>
        <dsp:cNvPr id="0" name=""/>
        <dsp:cNvSpPr/>
      </dsp:nvSpPr>
      <dsp:spPr>
        <a:xfrm>
          <a:off x="456569" y="3260691"/>
          <a:ext cx="484210" cy="269006"/>
        </a:xfrm>
        <a:prstGeom prst="rect">
          <a:avLst/>
        </a:prstGeom>
        <a:noFill/>
        <a:ln>
          <a:noFill/>
        </a:ln>
        <a:effectLst/>
      </dsp:spPr>
      <dsp:style>
        <a:lnRef idx="0">
          <a:scrgbClr r="0" g="0" b="0"/>
        </a:lnRef>
        <a:fillRef idx="0">
          <a:scrgbClr r="0" g="0" b="0"/>
        </a:fillRef>
        <a:effectRef idx="0">
          <a:scrgbClr r="0" g="0" b="0"/>
        </a:effectRef>
        <a:fontRef idx="minor"/>
      </dsp:style>
    </dsp:sp>
    <dsp:sp modelId="{5F4BBC67-22C9-493B-8A54-AECE99FD64CD}">
      <dsp:nvSpPr>
        <dsp:cNvPr id="0" name=""/>
        <dsp:cNvSpPr/>
      </dsp:nvSpPr>
      <dsp:spPr>
        <a:xfrm rot="5400000">
          <a:off x="1262671" y="2759224"/>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ru-RU" sz="20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1262671" y="2759224"/>
        <a:ext cx="448343" cy="390058"/>
      </dsp:txXfrm>
    </dsp:sp>
    <dsp:sp modelId="{563BB423-4B63-4CDA-A577-31BCBC44C536}">
      <dsp:nvSpPr>
        <dsp:cNvPr id="0" name=""/>
        <dsp:cNvSpPr/>
      </dsp:nvSpPr>
      <dsp:spPr>
        <a:xfrm rot="5400000">
          <a:off x="1081637" y="3043810"/>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ru-RU" sz="18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9</a:t>
          </a:r>
        </a:p>
      </dsp:txBody>
      <dsp:txXfrm rot="5400000">
        <a:off x="1081637" y="3043810"/>
        <a:ext cx="448343" cy="390058"/>
      </dsp:txXfrm>
    </dsp:sp>
    <dsp:sp modelId="{79F59C94-098C-4259-A3F0-9725E1B024CC}">
      <dsp:nvSpPr>
        <dsp:cNvPr id="0" name=""/>
        <dsp:cNvSpPr/>
      </dsp:nvSpPr>
      <dsp:spPr>
        <a:xfrm>
          <a:off x="1570254" y="3641245"/>
          <a:ext cx="500351" cy="269006"/>
        </a:xfrm>
        <a:prstGeom prst="rect">
          <a:avLst/>
        </a:prstGeom>
        <a:noFill/>
        <a:ln>
          <a:noFill/>
        </a:ln>
        <a:effectLst/>
      </dsp:spPr>
      <dsp:style>
        <a:lnRef idx="0">
          <a:scrgbClr r="0" g="0" b="0"/>
        </a:lnRef>
        <a:fillRef idx="0">
          <a:scrgbClr r="0" g="0" b="0"/>
        </a:fillRef>
        <a:effectRef idx="0">
          <a:scrgbClr r="0" g="0" b="0"/>
        </a:effectRef>
        <a:fontRef idx="minor"/>
      </dsp:style>
    </dsp:sp>
    <dsp:sp modelId="{8706DB5C-1DC0-4C3F-AFCF-7932980251B8}">
      <dsp:nvSpPr>
        <dsp:cNvPr id="0" name=""/>
        <dsp:cNvSpPr/>
      </dsp:nvSpPr>
      <dsp:spPr>
        <a:xfrm rot="5400000">
          <a:off x="689163" y="3101390"/>
          <a:ext cx="448343" cy="390058"/>
        </a:xfrm>
        <a:prstGeom prst="hexagon">
          <a:avLst>
            <a:gd name="adj" fmla="val 25000"/>
            <a:gd name="vf" fmla="val 115470"/>
          </a:avLst>
        </a:prstGeom>
        <a:gradFill rotWithShape="0">
          <a:gsLst>
            <a:gs pos="0">
              <a:schemeClr val="accent2">
                <a:hueOff val="0"/>
                <a:satOff val="0"/>
                <a:lumOff val="0"/>
                <a:alphaOff val="0"/>
                <a:tint val="98000"/>
                <a:shade val="25000"/>
                <a:satMod val="250000"/>
              </a:schemeClr>
            </a:gs>
            <a:gs pos="68000">
              <a:schemeClr val="accent2">
                <a:hueOff val="0"/>
                <a:satOff val="0"/>
                <a:lumOff val="0"/>
                <a:alphaOff val="0"/>
                <a:tint val="86000"/>
                <a:satMod val="115000"/>
              </a:schemeClr>
            </a:gs>
            <a:gs pos="100000">
              <a:schemeClr val="accent2">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2">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ru-RU" sz="2200" b="1" kern="1200"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dsp:txBody>
      <dsp:txXfrm rot="5400000">
        <a:off x="689163" y="3101390"/>
        <a:ext cx="448343" cy="390058"/>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3CF41B-41A1-4175-8F6B-6476473EEE8C}">
      <dsp:nvSpPr>
        <dsp:cNvPr id="0" name=""/>
        <dsp:cNvSpPr/>
      </dsp:nvSpPr>
      <dsp:spPr>
        <a:xfrm>
          <a:off x="3355330" y="302"/>
          <a:ext cx="1518939" cy="987310"/>
        </a:xfrm>
        <a:prstGeom prst="roundRect">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tx1"/>
              </a:solidFill>
            </a:rPr>
            <a:t>Сложение</a:t>
          </a:r>
        </a:p>
        <a:p>
          <a:pPr lvl="0" algn="ctr" defTabSz="844550">
            <a:lnSpc>
              <a:spcPct val="90000"/>
            </a:lnSpc>
            <a:spcBef>
              <a:spcPct val="0"/>
            </a:spcBef>
            <a:spcAft>
              <a:spcPct val="35000"/>
            </a:spcAft>
          </a:pPr>
          <a:r>
            <a:rPr lang="en-US" sz="1900" kern="1200" dirty="0" smtClean="0">
              <a:solidFill>
                <a:schemeClr val="tx1"/>
              </a:solidFill>
            </a:rPr>
            <a:t>A</a:t>
          </a:r>
          <a:r>
            <a:rPr lang="ru-RU" sz="1900" kern="1200" dirty="0" smtClean="0">
              <a:solidFill>
                <a:schemeClr val="tx1"/>
              </a:solidFill>
            </a:rPr>
            <a:t> + </a:t>
          </a:r>
          <a:r>
            <a:rPr lang="en-US" sz="1900" kern="1200" dirty="0" smtClean="0">
              <a:solidFill>
                <a:schemeClr val="tx1"/>
              </a:solidFill>
            </a:rPr>
            <a:t>B</a:t>
          </a:r>
          <a:endParaRPr lang="ru-RU" sz="1900" kern="1200" dirty="0">
            <a:solidFill>
              <a:schemeClr val="tx1"/>
            </a:solidFill>
          </a:endParaRPr>
        </a:p>
      </dsp:txBody>
      <dsp:txXfrm>
        <a:off x="3355330" y="302"/>
        <a:ext cx="1518939" cy="987310"/>
      </dsp:txXfrm>
    </dsp:sp>
    <dsp:sp modelId="{CA457FCA-D584-4DAF-9887-5FA527BC2A79}">
      <dsp:nvSpPr>
        <dsp:cNvPr id="0" name=""/>
        <dsp:cNvSpPr/>
      </dsp:nvSpPr>
      <dsp:spPr>
        <a:xfrm>
          <a:off x="2140872" y="493957"/>
          <a:ext cx="3947854" cy="3947854"/>
        </a:xfrm>
        <a:custGeom>
          <a:avLst/>
          <a:gdLst/>
          <a:ahLst/>
          <a:cxnLst/>
          <a:rect l="0" t="0" r="0" b="0"/>
          <a:pathLst>
            <a:path>
              <a:moveTo>
                <a:pt x="2743849" y="156343"/>
              </a:moveTo>
              <a:arcTo wR="1973927" hR="1973927" stAng="17577441" swAng="196317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C7FEE1A-3536-4312-8802-4B235A33F044}">
      <dsp:nvSpPr>
        <dsp:cNvPr id="0" name=""/>
        <dsp:cNvSpPr/>
      </dsp:nvSpPr>
      <dsp:spPr>
        <a:xfrm>
          <a:off x="5232646" y="1364252"/>
          <a:ext cx="1518939" cy="987310"/>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tx1"/>
              </a:solidFill>
            </a:rPr>
            <a:t>Вычитание </a:t>
          </a:r>
        </a:p>
        <a:p>
          <a:pPr lvl="0" algn="ctr" defTabSz="844550">
            <a:lnSpc>
              <a:spcPct val="90000"/>
            </a:lnSpc>
            <a:spcBef>
              <a:spcPct val="0"/>
            </a:spcBef>
            <a:spcAft>
              <a:spcPct val="35000"/>
            </a:spcAft>
          </a:pPr>
          <a:r>
            <a:rPr lang="en-US" sz="1900" kern="1200" dirty="0" smtClean="0">
              <a:solidFill>
                <a:schemeClr val="tx1"/>
              </a:solidFill>
            </a:rPr>
            <a:t>A</a:t>
          </a:r>
          <a:r>
            <a:rPr lang="ru-RU" sz="1900" kern="1200" dirty="0" smtClean="0">
              <a:solidFill>
                <a:schemeClr val="tx1"/>
              </a:solidFill>
            </a:rPr>
            <a:t> - </a:t>
          </a:r>
          <a:r>
            <a:rPr lang="en-US" sz="1900" kern="1200" dirty="0" smtClean="0">
              <a:solidFill>
                <a:schemeClr val="tx1"/>
              </a:solidFill>
            </a:rPr>
            <a:t>B</a:t>
          </a:r>
          <a:r>
            <a:rPr lang="ru-RU" sz="1900" kern="1200" dirty="0" smtClean="0">
              <a:solidFill>
                <a:schemeClr val="tx1"/>
              </a:solidFill>
            </a:rPr>
            <a:t> </a:t>
          </a:r>
          <a:endParaRPr lang="ru-RU" sz="1900" kern="1200" dirty="0">
            <a:solidFill>
              <a:schemeClr val="tx1"/>
            </a:solidFill>
          </a:endParaRPr>
        </a:p>
      </dsp:txBody>
      <dsp:txXfrm>
        <a:off x="5232646" y="1364252"/>
        <a:ext cx="1518939" cy="987310"/>
      </dsp:txXfrm>
    </dsp:sp>
    <dsp:sp modelId="{4AE55EC1-A8F1-4FC4-AB10-EB63681D52BF}">
      <dsp:nvSpPr>
        <dsp:cNvPr id="0" name=""/>
        <dsp:cNvSpPr/>
      </dsp:nvSpPr>
      <dsp:spPr>
        <a:xfrm>
          <a:off x="2140872" y="493957"/>
          <a:ext cx="3947854" cy="3947854"/>
        </a:xfrm>
        <a:custGeom>
          <a:avLst/>
          <a:gdLst/>
          <a:ahLst/>
          <a:cxnLst/>
          <a:rect l="0" t="0" r="0" b="0"/>
          <a:pathLst>
            <a:path>
              <a:moveTo>
                <a:pt x="3945128" y="1870230"/>
              </a:moveTo>
              <a:arcTo wR="1973927" hR="1973927" stAng="21419321" swAng="219756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48D0E35-B443-4A1C-B45E-23C3B4DDE54B}">
      <dsp:nvSpPr>
        <dsp:cNvPr id="0" name=""/>
        <dsp:cNvSpPr/>
      </dsp:nvSpPr>
      <dsp:spPr>
        <a:xfrm>
          <a:off x="4515575" y="3571170"/>
          <a:ext cx="1518939" cy="987310"/>
        </a:xfrm>
        <a:prstGeom prst="round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bg1">
                  <a:lumMod val="95000"/>
                </a:schemeClr>
              </a:solidFill>
            </a:rPr>
            <a:t>Умножение</a:t>
          </a:r>
        </a:p>
        <a:p>
          <a:pPr lvl="0" algn="ctr" defTabSz="844550">
            <a:lnSpc>
              <a:spcPct val="90000"/>
            </a:lnSpc>
            <a:spcBef>
              <a:spcPct val="0"/>
            </a:spcBef>
            <a:spcAft>
              <a:spcPct val="35000"/>
            </a:spcAft>
          </a:pPr>
          <a:r>
            <a:rPr lang="en-US" sz="1900" kern="1200" dirty="0" smtClean="0">
              <a:solidFill>
                <a:schemeClr val="bg1">
                  <a:lumMod val="95000"/>
                </a:schemeClr>
              </a:solidFill>
            </a:rPr>
            <a:t>A </a:t>
          </a:r>
          <a:r>
            <a:rPr lang="ru-RU" sz="1900" kern="1200" dirty="0" smtClean="0">
              <a:solidFill>
                <a:schemeClr val="bg1">
                  <a:lumMod val="95000"/>
                </a:schemeClr>
              </a:solidFill>
            </a:rPr>
            <a:t> </a:t>
          </a:r>
          <a:r>
            <a:rPr lang="en-US" sz="1900" kern="1200" dirty="0" smtClean="0">
              <a:solidFill>
                <a:schemeClr val="bg1">
                  <a:lumMod val="95000"/>
                </a:schemeClr>
              </a:solidFill>
            </a:rPr>
            <a:t>x </a:t>
          </a:r>
          <a:r>
            <a:rPr lang="ru-RU" sz="1900" kern="1200" dirty="0" smtClean="0">
              <a:solidFill>
                <a:schemeClr val="bg1">
                  <a:lumMod val="95000"/>
                </a:schemeClr>
              </a:solidFill>
            </a:rPr>
            <a:t> </a:t>
          </a:r>
          <a:r>
            <a:rPr lang="en-US" sz="1900" kern="1200" dirty="0" smtClean="0">
              <a:solidFill>
                <a:schemeClr val="bg1">
                  <a:lumMod val="95000"/>
                </a:schemeClr>
              </a:solidFill>
            </a:rPr>
            <a:t>B</a:t>
          </a:r>
          <a:endParaRPr lang="ru-RU" sz="1900" kern="1200" dirty="0">
            <a:solidFill>
              <a:schemeClr val="bg1">
                <a:lumMod val="95000"/>
              </a:schemeClr>
            </a:solidFill>
          </a:endParaRPr>
        </a:p>
      </dsp:txBody>
      <dsp:txXfrm>
        <a:off x="4515575" y="3571170"/>
        <a:ext cx="1518939" cy="987310"/>
      </dsp:txXfrm>
    </dsp:sp>
    <dsp:sp modelId="{F3C5EB18-75E7-4A87-947B-DCBEB46CC6AD}">
      <dsp:nvSpPr>
        <dsp:cNvPr id="0" name=""/>
        <dsp:cNvSpPr/>
      </dsp:nvSpPr>
      <dsp:spPr>
        <a:xfrm>
          <a:off x="2140872" y="493957"/>
          <a:ext cx="3947854" cy="3947854"/>
        </a:xfrm>
        <a:custGeom>
          <a:avLst/>
          <a:gdLst/>
          <a:ahLst/>
          <a:cxnLst/>
          <a:rect l="0" t="0" r="0" b="0"/>
          <a:pathLst>
            <a:path>
              <a:moveTo>
                <a:pt x="2366850" y="3908352"/>
              </a:moveTo>
              <a:arcTo wR="1973927" hR="1973927" stAng="4711092" swAng="1377817"/>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3D5B474-ED60-4503-BA7C-456FC02F9B78}">
      <dsp:nvSpPr>
        <dsp:cNvPr id="0" name=""/>
        <dsp:cNvSpPr/>
      </dsp:nvSpPr>
      <dsp:spPr>
        <a:xfrm>
          <a:off x="2195084" y="3571170"/>
          <a:ext cx="1518939" cy="98731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bg1">
                  <a:lumMod val="95000"/>
                </a:schemeClr>
              </a:solidFill>
            </a:rPr>
            <a:t>Деление</a:t>
          </a:r>
        </a:p>
        <a:p>
          <a:pPr lvl="0" algn="ctr" defTabSz="844550">
            <a:lnSpc>
              <a:spcPct val="90000"/>
            </a:lnSpc>
            <a:spcBef>
              <a:spcPct val="0"/>
            </a:spcBef>
            <a:spcAft>
              <a:spcPct val="35000"/>
            </a:spcAft>
          </a:pPr>
          <a:r>
            <a:rPr lang="en-US" sz="1900" kern="1200" dirty="0" smtClean="0">
              <a:solidFill>
                <a:schemeClr val="bg1"/>
              </a:solidFill>
            </a:rPr>
            <a:t>A</a:t>
          </a:r>
          <a:r>
            <a:rPr lang="ru-RU" sz="1900" kern="1200" dirty="0" smtClean="0">
              <a:solidFill>
                <a:schemeClr val="bg1"/>
              </a:solidFill>
            </a:rPr>
            <a:t> : </a:t>
          </a:r>
          <a:r>
            <a:rPr lang="en-US" sz="1900" kern="1200" dirty="0" smtClean="0">
              <a:solidFill>
                <a:schemeClr val="bg1"/>
              </a:solidFill>
            </a:rPr>
            <a:t>B</a:t>
          </a:r>
          <a:endParaRPr lang="ru-RU" sz="1900" kern="1200" dirty="0">
            <a:solidFill>
              <a:schemeClr val="bg1"/>
            </a:solidFill>
          </a:endParaRPr>
        </a:p>
      </dsp:txBody>
      <dsp:txXfrm>
        <a:off x="2195084" y="3571170"/>
        <a:ext cx="1518939" cy="987310"/>
      </dsp:txXfrm>
    </dsp:sp>
    <dsp:sp modelId="{EDD38A5A-7FC3-4169-B9B1-7B388019B6C0}">
      <dsp:nvSpPr>
        <dsp:cNvPr id="0" name=""/>
        <dsp:cNvSpPr/>
      </dsp:nvSpPr>
      <dsp:spPr>
        <a:xfrm>
          <a:off x="2140872" y="493957"/>
          <a:ext cx="3947854" cy="3947854"/>
        </a:xfrm>
        <a:custGeom>
          <a:avLst/>
          <a:gdLst/>
          <a:ahLst/>
          <a:cxnLst/>
          <a:rect l="0" t="0" r="0" b="0"/>
          <a:pathLst>
            <a:path>
              <a:moveTo>
                <a:pt x="330082" y="3066705"/>
              </a:moveTo>
              <a:arcTo wR="1973927" hR="1973927" stAng="8783115" swAng="2197564"/>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86806DF-A591-4B97-A503-992A13E1D182}">
      <dsp:nvSpPr>
        <dsp:cNvPr id="0" name=""/>
        <dsp:cNvSpPr/>
      </dsp:nvSpPr>
      <dsp:spPr>
        <a:xfrm>
          <a:off x="1478013" y="1364252"/>
          <a:ext cx="1518939" cy="987310"/>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ru-RU" sz="1900" kern="1200" dirty="0" smtClean="0">
              <a:solidFill>
                <a:schemeClr val="tx1"/>
              </a:solidFill>
            </a:rPr>
            <a:t>Возведение в степень</a:t>
          </a:r>
          <a:endParaRPr lang="ru-RU" sz="1900" kern="1200" dirty="0">
            <a:solidFill>
              <a:schemeClr val="tx1"/>
            </a:solidFill>
          </a:endParaRPr>
        </a:p>
      </dsp:txBody>
      <dsp:txXfrm>
        <a:off x="1478013" y="1364252"/>
        <a:ext cx="1518939" cy="987310"/>
      </dsp:txXfrm>
    </dsp:sp>
    <dsp:sp modelId="{7ACA5396-DA39-4099-95FE-0ED8B1E9E456}">
      <dsp:nvSpPr>
        <dsp:cNvPr id="0" name=""/>
        <dsp:cNvSpPr/>
      </dsp:nvSpPr>
      <dsp:spPr>
        <a:xfrm>
          <a:off x="2140872" y="493957"/>
          <a:ext cx="3947854" cy="3947854"/>
        </a:xfrm>
        <a:custGeom>
          <a:avLst/>
          <a:gdLst/>
          <a:ahLst/>
          <a:cxnLst/>
          <a:rect l="0" t="0" r="0" b="0"/>
          <a:pathLst>
            <a:path>
              <a:moveTo>
                <a:pt x="343715" y="860913"/>
              </a:moveTo>
              <a:arcTo wR="1973927" hR="1973927" stAng="12859380" swAng="196317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160056-3F3F-4856-952A-87782E9F59B9}" type="datetimeFigureOut">
              <a:rPr lang="ru-RU" smtClean="0"/>
              <a:pPr/>
              <a:t>30.11.2015</a:t>
            </a:fld>
            <a:endParaRPr lang="ru-RU"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C3618C-43A5-495D-A7A5-B5D74C394E28}" type="slidenum">
              <a:rPr lang="ru-RU" smtClean="0"/>
              <a:pPr/>
              <a:t>‹#›</a:t>
            </a:fld>
            <a:endParaRPr lang="ru-RU" dirty="0"/>
          </a:p>
        </p:txBody>
      </p:sp>
    </p:spTree>
    <p:extLst>
      <p:ext uri="{BB962C8B-B14F-4D97-AF65-F5344CB8AC3E}">
        <p14:creationId xmlns:p14="http://schemas.microsoft.com/office/powerpoint/2010/main" xmlns="" val="2092348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3C3618C-43A5-495D-A7A5-B5D74C394E28}" type="slidenum">
              <a:rPr lang="ru-RU" smtClean="0"/>
              <a:pPr/>
              <a:t>1</a:t>
            </a:fld>
            <a:endParaRPr lang="ru-RU"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3C3618C-43A5-495D-A7A5-B5D74C394E28}" type="slidenum">
              <a:rPr lang="ru-RU" smtClean="0"/>
              <a:pPr/>
              <a:t>5</a:t>
            </a:fld>
            <a:endParaRPr lang="ru-RU"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Заголовок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Дата 29"/>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19" name="Нижний колонтитул 18"/>
          <p:cNvSpPr>
            <a:spLocks noGrp="1"/>
          </p:cNvSpPr>
          <p:nvPr>
            <p:ph type="ftr" sz="quarter" idx="11"/>
          </p:nvPr>
        </p:nvSpPr>
        <p:spPr/>
        <p:txBody>
          <a:bodyPr/>
          <a:lstStyle/>
          <a:p>
            <a:endParaRPr lang="ru-RU" dirty="0"/>
          </a:p>
        </p:txBody>
      </p:sp>
      <p:sp>
        <p:nvSpPr>
          <p:cNvPr id="27" name="Номер слайда 2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оугольник с одним вырезанным скругленным углом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Прямоугольный треугольник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Заголовок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30.11.2015</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a:xfrm>
            <a:off x="8077200" y="6356350"/>
            <a:ext cx="609600" cy="365125"/>
          </a:xfrm>
        </p:spPr>
        <p:txBody>
          <a:bodyPr/>
          <a:lstStyle/>
          <a:p>
            <a:fld id="{725C68B6-61C2-468F-89AB-4B9F7531AA68}" type="slidenum">
              <a:rPr lang="ru-RU" smtClean="0"/>
              <a:pPr/>
              <a:t>‹#›</a:t>
            </a:fld>
            <a:endParaRPr lang="ru-RU" dirty="0"/>
          </a:p>
        </p:txBody>
      </p:sp>
      <p:sp>
        <p:nvSpPr>
          <p:cNvPr id="3" name="Рисунок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Полилиния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Полилиния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Полилиния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Полилиния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Заголовок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Текст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B106E36-FD25-4E2D-B0AA-010F637433A0}" type="datetimeFigureOut">
              <a:rPr lang="ru-RU" smtClean="0"/>
              <a:pPr/>
              <a:t>30.11.2015</a:t>
            </a:fld>
            <a:endParaRPr lang="ru-RU" dirty="0"/>
          </a:p>
        </p:txBody>
      </p:sp>
      <p:sp>
        <p:nvSpPr>
          <p:cNvPr id="22" name="Нижний колонтитул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dirty="0"/>
          </a:p>
        </p:txBody>
      </p:sp>
      <p:sp>
        <p:nvSpPr>
          <p:cNvPr id="18" name="Номер слайда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25C68B6-61C2-468F-89AB-4B9F7531AA68}" type="slidenum">
              <a:rPr lang="ru-RU" smtClean="0"/>
              <a:pPr/>
              <a:t>‹#›</a:t>
            </a:fld>
            <a:endParaRPr lang="ru-RU" dirty="0"/>
          </a:p>
        </p:txBody>
      </p:sp>
      <p:grpSp>
        <p:nvGrpSpPr>
          <p:cNvPr id="2" name="Группа 1"/>
          <p:cNvGrpSpPr/>
          <p:nvPr/>
        </p:nvGrpSpPr>
        <p:grpSpPr>
          <a:xfrm>
            <a:off x="-19017" y="202408"/>
            <a:ext cx="9180548" cy="649224"/>
            <a:chOff x="-19045" y="216550"/>
            <a:chExt cx="9180548" cy="649224"/>
          </a:xfrm>
        </p:grpSpPr>
        <p:sp>
          <p:nvSpPr>
            <p:cNvPr id="12" name="Полилиния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Полилиния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3.wmf"/><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Мои Документы\Мои рисунки\Мои рисунки\ClipArt3\j0233107.wmf"/>
          <p:cNvPicPr>
            <a:picLocks noChangeAspect="1" noChangeArrowheads="1"/>
          </p:cNvPicPr>
          <p:nvPr/>
        </p:nvPicPr>
        <p:blipFill>
          <a:blip r:embed="rId3" cstate="print"/>
          <a:srcRect/>
          <a:stretch>
            <a:fillRect/>
          </a:stretch>
        </p:blipFill>
        <p:spPr bwMode="auto">
          <a:xfrm>
            <a:off x="3635896" y="1340768"/>
            <a:ext cx="2520280" cy="2714765"/>
          </a:xfrm>
          <a:prstGeom prst="rect">
            <a:avLst/>
          </a:prstGeom>
          <a:noFill/>
        </p:spPr>
      </p:pic>
      <p:sp>
        <p:nvSpPr>
          <p:cNvPr id="2" name="Заголовок 1"/>
          <p:cNvSpPr>
            <a:spLocks noGrp="1"/>
          </p:cNvSpPr>
          <p:nvPr>
            <p:ph type="ctrTitle"/>
          </p:nvPr>
        </p:nvSpPr>
        <p:spPr>
          <a:xfrm>
            <a:off x="467544" y="0"/>
            <a:ext cx="7851648" cy="1484784"/>
          </a:xfrm>
        </p:spPr>
        <p:txBody>
          <a:bodyPr/>
          <a:lstStyle/>
          <a:p>
            <a:r>
              <a:rPr lang="ru-RU" dirty="0" smtClean="0"/>
              <a:t>Натуральные Числа</a:t>
            </a:r>
            <a:endParaRPr lang="ru-RU" dirty="0"/>
          </a:p>
        </p:txBody>
      </p:sp>
      <p:sp>
        <p:nvSpPr>
          <p:cNvPr id="3" name="Подзаголовок 2"/>
          <p:cNvSpPr>
            <a:spLocks noGrp="1"/>
          </p:cNvSpPr>
          <p:nvPr>
            <p:ph type="subTitle" idx="1"/>
          </p:nvPr>
        </p:nvSpPr>
        <p:spPr>
          <a:xfrm>
            <a:off x="683568" y="4221088"/>
            <a:ext cx="7854696" cy="2279746"/>
          </a:xfrm>
        </p:spPr>
        <p:txBody>
          <a:bodyPr>
            <a:normAutofit/>
          </a:bodyPr>
          <a:lstStyle/>
          <a:p>
            <a:pPr lvl="1">
              <a:defRPr/>
            </a:pPr>
            <a:r>
              <a:rPr lang="ru-RU" dirty="0" smtClean="0"/>
              <a:t>Автор:</a:t>
            </a:r>
            <a:r>
              <a:rPr lang="ru-RU" dirty="0" smtClean="0"/>
              <a:t/>
            </a:r>
            <a:br>
              <a:rPr lang="ru-RU" dirty="0" smtClean="0"/>
            </a:br>
            <a:r>
              <a:rPr lang="ru-RU" dirty="0" smtClean="0"/>
              <a:t>Лобачёв Ренат, </a:t>
            </a:r>
            <a:endParaRPr lang="ru-RU" dirty="0" smtClean="0"/>
          </a:p>
          <a:p>
            <a:pPr lvl="1">
              <a:defRPr/>
            </a:pPr>
            <a:r>
              <a:rPr lang="ru-RU" dirty="0" smtClean="0"/>
              <a:t>у</a:t>
            </a:r>
            <a:r>
              <a:rPr lang="ru-RU" dirty="0" smtClean="0"/>
              <a:t>ченик 7а класса </a:t>
            </a:r>
            <a:br>
              <a:rPr lang="ru-RU" dirty="0" smtClean="0"/>
            </a:br>
            <a:r>
              <a:rPr lang="ru-RU" dirty="0" smtClean="0"/>
              <a:t>МОУ гимназии №8 им. Л.М. Марасиновой, ЦДЮТТ,</a:t>
            </a:r>
            <a:br>
              <a:rPr lang="ru-RU" dirty="0" smtClean="0"/>
            </a:br>
            <a:r>
              <a:rPr lang="ru-RU" dirty="0" smtClean="0"/>
              <a:t> </a:t>
            </a:r>
            <a:r>
              <a:rPr lang="ru-RU" dirty="0" smtClean="0"/>
              <a:t>г</a:t>
            </a:r>
            <a:r>
              <a:rPr lang="ru-RU" dirty="0" smtClean="0"/>
              <a:t>. Рыбинск - 2015</a:t>
            </a:r>
            <a:endParaRPr lang="ru-RU"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linds(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1" presetClass="entr" presetSubtype="0" fill="hold" nodeType="clickEffect">
                                  <p:stCondLst>
                                    <p:cond delay="0"/>
                                  </p:stCondLst>
                                  <p:childTnLst>
                                    <p:set>
                                      <p:cBhvr>
                                        <p:cTn id="21" dur="1" fill="hold">
                                          <p:stCondLst>
                                            <p:cond delay="0"/>
                                          </p:stCondLst>
                                        </p:cTn>
                                        <p:tgtEl>
                                          <p:spTgt spid="1026"/>
                                        </p:tgtEl>
                                        <p:attrNameLst>
                                          <p:attrName>style.visibility</p:attrName>
                                        </p:attrNameLst>
                                      </p:cBhvr>
                                      <p:to>
                                        <p:strVal val="visible"/>
                                      </p:to>
                                    </p:set>
                                    <p:animEffect transition="in" filter="fade">
                                      <p:cBhvr>
                                        <p:cTn id="22" dur="770" decel="100000"/>
                                        <p:tgtEl>
                                          <p:spTgt spid="1026"/>
                                        </p:tgtEl>
                                      </p:cBhvr>
                                    </p:animEffect>
                                    <p:animScale>
                                      <p:cBhvr>
                                        <p:cTn id="23" dur="770" decel="100000"/>
                                        <p:tgtEl>
                                          <p:spTgt spid="1026"/>
                                        </p:tgtEl>
                                      </p:cBhvr>
                                      <p:from x="10000" y="10000"/>
                                      <p:to x="200000" y="450000"/>
                                    </p:animScale>
                                    <p:animScale>
                                      <p:cBhvr>
                                        <p:cTn id="24" dur="1230" accel="100000" fill="hold">
                                          <p:stCondLst>
                                            <p:cond delay="770"/>
                                          </p:stCondLst>
                                        </p:cTn>
                                        <p:tgtEl>
                                          <p:spTgt spid="1026"/>
                                        </p:tgtEl>
                                      </p:cBhvr>
                                      <p:from x="200000" y="450000"/>
                                      <p:to x="100000" y="100000"/>
                                    </p:animScale>
                                    <p:set>
                                      <p:cBhvr>
                                        <p:cTn id="25" dur="770" fill="hold"/>
                                        <p:tgtEl>
                                          <p:spTgt spid="1026"/>
                                        </p:tgtEl>
                                        <p:attrNameLst>
                                          <p:attrName>ppt_x</p:attrName>
                                        </p:attrNameLst>
                                      </p:cBhvr>
                                      <p:to>
                                        <p:strVal val="(0.5)"/>
                                      </p:to>
                                    </p:set>
                                    <p:anim from="(0.5)" to="(#ppt_x)" calcmode="lin" valueType="num">
                                      <p:cBhvr>
                                        <p:cTn id="26" dur="1230" accel="100000" fill="hold">
                                          <p:stCondLst>
                                            <p:cond delay="770"/>
                                          </p:stCondLst>
                                        </p:cTn>
                                        <p:tgtEl>
                                          <p:spTgt spid="1026"/>
                                        </p:tgtEl>
                                        <p:attrNameLst>
                                          <p:attrName>ppt_x</p:attrName>
                                        </p:attrNameLst>
                                      </p:cBhvr>
                                    </p:anim>
                                    <p:set>
                                      <p:cBhvr>
                                        <p:cTn id="27" dur="770" fill="hold"/>
                                        <p:tgtEl>
                                          <p:spTgt spid="1026"/>
                                        </p:tgtEl>
                                        <p:attrNameLst>
                                          <p:attrName>ppt_y</p:attrName>
                                        </p:attrNameLst>
                                      </p:cBhvr>
                                      <p:to>
                                        <p:strVal val="(#ppt_y+0.4)"/>
                                      </p:to>
                                    </p:set>
                                    <p:anim from="(#ppt_y+0.4)" to="(#ppt_y)" calcmode="lin" valueType="num">
                                      <p:cBhvr>
                                        <p:cTn id="28" dur="1230" accel="100000" fill="hold">
                                          <p:stCondLst>
                                            <p:cond delay="770"/>
                                          </p:stCondLst>
                                        </p:cTn>
                                        <p:tgtEl>
                                          <p:spTgt spid="1026"/>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332656"/>
            <a:ext cx="8640960" cy="1143000"/>
          </a:xfrm>
        </p:spPr>
        <p:txBody>
          <a:bodyPr>
            <a:noAutofit/>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Трёхзначное чудо</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a:xfrm>
            <a:off x="457200" y="1628800"/>
            <a:ext cx="8229600" cy="5040560"/>
          </a:xfrm>
        </p:spPr>
        <p:txBody>
          <a:bodyPr>
            <a:normAutofit fontScale="62500" lnSpcReduction="20000"/>
          </a:bodyPr>
          <a:lstStyle/>
          <a:p>
            <a:pPr algn="ctr">
              <a:buNone/>
            </a:pPr>
            <a:endParaRPr lang="ru-RU" sz="2000" dirty="0" smtClean="0"/>
          </a:p>
          <a:p>
            <a:pPr>
              <a:buNone/>
            </a:pPr>
            <a:r>
              <a:rPr lang="ru-RU" sz="3800" dirty="0" smtClean="0">
                <a:latin typeface="Times New Roman" pitchFamily="18" charset="0"/>
                <a:cs typeface="Times New Roman" pitchFamily="18" charset="0"/>
              </a:rPr>
              <a:t>Возьмите любое трёхзначное число ,  например 197</a:t>
            </a:r>
            <a:endParaRPr lang="en-US" sz="3800" dirty="0" smtClean="0">
              <a:latin typeface="Times New Roman" pitchFamily="18" charset="0"/>
              <a:cs typeface="Times New Roman" pitchFamily="18" charset="0"/>
            </a:endParaRPr>
          </a:p>
          <a:p>
            <a:pPr>
              <a:buNone/>
            </a:pPr>
            <a:endParaRPr lang="ru-RU" sz="3800" dirty="0" smtClean="0">
              <a:latin typeface="Times New Roman" pitchFamily="18" charset="0"/>
              <a:cs typeface="Times New Roman" pitchFamily="18" charset="0"/>
            </a:endParaRPr>
          </a:p>
          <a:p>
            <a:pPr>
              <a:buNone/>
            </a:pPr>
            <a:r>
              <a:rPr lang="ru-RU" sz="3800" dirty="0" smtClean="0">
                <a:latin typeface="Times New Roman" pitchFamily="18" charset="0"/>
                <a:cs typeface="Times New Roman" pitchFamily="18" charset="0"/>
              </a:rPr>
              <a:t>Напишите его наоборот</a:t>
            </a:r>
            <a:r>
              <a:rPr lang="en-US" sz="3800" dirty="0" smtClean="0">
                <a:latin typeface="Times New Roman" pitchFamily="18" charset="0"/>
                <a:cs typeface="Times New Roman" pitchFamily="18" charset="0"/>
              </a:rPr>
              <a:t>:                                            </a:t>
            </a:r>
            <a:r>
              <a:rPr lang="ru-RU" sz="3800" dirty="0" smtClean="0">
                <a:latin typeface="Times New Roman" pitchFamily="18" charset="0"/>
                <a:cs typeface="Times New Roman" pitchFamily="18" charset="0"/>
              </a:rPr>
              <a:t> </a:t>
            </a:r>
            <a:r>
              <a:rPr lang="en-US" sz="3800" dirty="0" smtClean="0">
                <a:latin typeface="Times New Roman" pitchFamily="18" charset="0"/>
                <a:cs typeface="Times New Roman" pitchFamily="18" charset="0"/>
              </a:rPr>
              <a:t>  _791</a:t>
            </a:r>
          </a:p>
          <a:p>
            <a:pPr>
              <a:buNone/>
            </a:pPr>
            <a:r>
              <a:rPr lang="ru-RU" sz="3800" dirty="0" smtClean="0">
                <a:latin typeface="Times New Roman" pitchFamily="18" charset="0"/>
                <a:cs typeface="Times New Roman" pitchFamily="18" charset="0"/>
              </a:rPr>
              <a:t>Вычтите меньшее</a:t>
            </a:r>
            <a:r>
              <a:rPr lang="en-US" sz="3800" dirty="0" smtClean="0">
                <a:latin typeface="Times New Roman" pitchFamily="18" charset="0"/>
                <a:cs typeface="Times New Roman" pitchFamily="18" charset="0"/>
              </a:rPr>
              <a:t>:                                                          197  </a:t>
            </a:r>
          </a:p>
          <a:p>
            <a:pPr>
              <a:buNone/>
            </a:pPr>
            <a:r>
              <a:rPr lang="ru-RU" sz="3800" dirty="0" smtClean="0">
                <a:latin typeface="Times New Roman" pitchFamily="18" charset="0"/>
                <a:cs typeface="Times New Roman" pitchFamily="18" charset="0"/>
              </a:rPr>
              <a:t>Результат</a:t>
            </a:r>
            <a:r>
              <a:rPr lang="en-US" sz="3800" dirty="0" smtClean="0">
                <a:latin typeface="Times New Roman" pitchFamily="18" charset="0"/>
                <a:cs typeface="Times New Roman" pitchFamily="18" charset="0"/>
              </a:rPr>
              <a:t>:</a:t>
            </a:r>
            <a:r>
              <a:rPr lang="ru-RU" sz="3800" dirty="0" smtClean="0">
                <a:latin typeface="Times New Roman" pitchFamily="18" charset="0"/>
                <a:cs typeface="Times New Roman" pitchFamily="18" charset="0"/>
              </a:rPr>
              <a:t>                                                                         </a:t>
            </a:r>
            <a:r>
              <a:rPr lang="en-US" sz="3800" dirty="0" smtClean="0">
                <a:latin typeface="Times New Roman" pitchFamily="18" charset="0"/>
                <a:cs typeface="Times New Roman" pitchFamily="18" charset="0"/>
              </a:rPr>
              <a:t>59</a:t>
            </a:r>
            <a:r>
              <a:rPr lang="ru-RU" sz="3800" dirty="0" smtClean="0">
                <a:latin typeface="Times New Roman" pitchFamily="18" charset="0"/>
                <a:cs typeface="Times New Roman" pitchFamily="18" charset="0"/>
              </a:rPr>
              <a:t>4      </a:t>
            </a:r>
          </a:p>
          <a:p>
            <a:pPr>
              <a:buNone/>
            </a:pPr>
            <a:r>
              <a:rPr lang="ru-RU" sz="3800" dirty="0" smtClean="0">
                <a:latin typeface="Times New Roman" pitchFamily="18" charset="0"/>
                <a:cs typeface="Times New Roman" pitchFamily="18" charset="0"/>
              </a:rPr>
              <a:t>Напишите его наоборот</a:t>
            </a:r>
            <a:r>
              <a:rPr lang="en-US" sz="3800" dirty="0" smtClean="0">
                <a:latin typeface="Times New Roman" pitchFamily="18" charset="0"/>
                <a:cs typeface="Times New Roman" pitchFamily="18" charset="0"/>
              </a:rPr>
              <a:t>:</a:t>
            </a:r>
            <a:r>
              <a:rPr lang="ru-RU" sz="3800" dirty="0" smtClean="0">
                <a:latin typeface="Times New Roman" pitchFamily="18" charset="0"/>
                <a:cs typeface="Times New Roman" pitchFamily="18" charset="0"/>
              </a:rPr>
              <a:t>                                                 495 </a:t>
            </a:r>
          </a:p>
          <a:p>
            <a:pPr>
              <a:buNone/>
            </a:pPr>
            <a:r>
              <a:rPr lang="ru-RU" sz="3800" dirty="0" smtClean="0">
                <a:latin typeface="Times New Roman" pitchFamily="18" charset="0"/>
                <a:cs typeface="Times New Roman" pitchFamily="18" charset="0"/>
              </a:rPr>
              <a:t>Сложите эти два числа:                                           594 +495                          </a:t>
            </a:r>
          </a:p>
          <a:p>
            <a:pPr>
              <a:buNone/>
            </a:pPr>
            <a:r>
              <a:rPr lang="ru-RU" sz="3800" dirty="0" smtClean="0">
                <a:latin typeface="Times New Roman" pitchFamily="18" charset="0"/>
                <a:cs typeface="Times New Roman" pitchFamily="18" charset="0"/>
              </a:rPr>
              <a:t>Результат всегда будет</a:t>
            </a:r>
            <a:r>
              <a:rPr lang="en-US" sz="3800" dirty="0" smtClean="0">
                <a:latin typeface="Times New Roman" pitchFamily="18" charset="0"/>
                <a:cs typeface="Times New Roman" pitchFamily="18" charset="0"/>
              </a:rPr>
              <a:t>:</a:t>
            </a:r>
            <a:r>
              <a:rPr lang="ru-RU" sz="3800" dirty="0" smtClean="0">
                <a:latin typeface="Times New Roman" pitchFamily="18" charset="0"/>
                <a:cs typeface="Times New Roman" pitchFamily="18" charset="0"/>
              </a:rPr>
              <a:t>       </a:t>
            </a:r>
            <a:r>
              <a:rPr lang="ru-RU" sz="5100" dirty="0" smtClean="0">
                <a:solidFill>
                  <a:srgbClr val="FF0000"/>
                </a:solidFill>
                <a:latin typeface="Times New Roman" pitchFamily="18" charset="0"/>
                <a:cs typeface="Times New Roman" pitchFamily="18" charset="0"/>
              </a:rPr>
              <a:t>1089</a:t>
            </a:r>
            <a:endParaRPr lang="ru-RU" sz="3800" dirty="0" smtClean="0">
              <a:solidFill>
                <a:srgbClr val="FF0000"/>
              </a:solidFill>
              <a:latin typeface="Times New Roman" pitchFamily="18" charset="0"/>
              <a:cs typeface="Times New Roman" pitchFamily="18" charset="0"/>
            </a:endParaRPr>
          </a:p>
          <a:p>
            <a:pPr>
              <a:buNone/>
            </a:pPr>
            <a:r>
              <a:rPr lang="ru-RU" sz="3800" dirty="0" smtClean="0">
                <a:latin typeface="Times New Roman" pitchFamily="18" charset="0"/>
                <a:cs typeface="Times New Roman" pitchFamily="18" charset="0"/>
              </a:rPr>
              <a:t>     Примечание: если после вычитания получилось число 99,  при записи наоборот оно будет числом 990.</a:t>
            </a:r>
          </a:p>
          <a:p>
            <a:pPr>
              <a:buNone/>
            </a:pPr>
            <a:r>
              <a:rPr lang="ru-RU" sz="3800" dirty="0" smtClean="0">
                <a:latin typeface="Times New Roman" pitchFamily="18" charset="0"/>
                <a:cs typeface="Times New Roman" pitchFamily="18" charset="0"/>
              </a:rPr>
              <a:t>     Но с числами, которые одинаково пишутся в обычном виде и наоборот(121,565) , этот математический трюк не получится.</a:t>
            </a:r>
          </a:p>
          <a:p>
            <a:endParaRPr lang="ru-RU" sz="3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10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checkerboard(across)">
                                      <p:cBhvr>
                                        <p:cTn id="10" dur="1000"/>
                                        <p:tgtEl>
                                          <p:spTgt spid="3">
                                            <p:txEl>
                                              <p:pRg st="3" end="3"/>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checkerboard(across)">
                                      <p:cBhvr>
                                        <p:cTn id="13" dur="1000"/>
                                        <p:tgtEl>
                                          <p:spTgt spid="3">
                                            <p:txEl>
                                              <p:pRg st="4" end="4"/>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checkerboard(across)">
                                      <p:cBhvr>
                                        <p:cTn id="16" dur="1000"/>
                                        <p:tgtEl>
                                          <p:spTgt spid="3">
                                            <p:txEl>
                                              <p:pRg st="5" end="5"/>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checkerboard(across)">
                                      <p:cBhvr>
                                        <p:cTn id="19" dur="1000"/>
                                        <p:tgtEl>
                                          <p:spTgt spid="3">
                                            <p:txEl>
                                              <p:pRg st="6" end="6"/>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checkerboard(across)">
                                      <p:cBhvr>
                                        <p:cTn id="22" dur="1000"/>
                                        <p:tgtEl>
                                          <p:spTgt spid="3">
                                            <p:txEl>
                                              <p:pRg st="7" end="7"/>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checkerboard(across)">
                                      <p:cBhvr>
                                        <p:cTn id="25" dur="1000"/>
                                        <p:tgtEl>
                                          <p:spTgt spid="3">
                                            <p:txEl>
                                              <p:pRg st="8" end="8"/>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checkerboard(across)">
                                      <p:cBhvr>
                                        <p:cTn id="28" dur="1000"/>
                                        <p:tgtEl>
                                          <p:spTgt spid="3">
                                            <p:txEl>
                                              <p:pRg st="9" end="9"/>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31"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Литература</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5" name="Содержимое 4"/>
          <p:cNvSpPr>
            <a:spLocks noGrp="1"/>
          </p:cNvSpPr>
          <p:nvPr>
            <p:ph idx="1"/>
          </p:nvPr>
        </p:nvSpPr>
        <p:spPr/>
        <p:txBody>
          <a:bodyPr>
            <a:normAutofit/>
          </a:bodyPr>
          <a:lstStyle/>
          <a:p>
            <a:pPr marL="880110" lvl="1" indent="-514350">
              <a:buFont typeface="+mj-lt"/>
              <a:buAutoNum type="arabicPeriod"/>
            </a:pPr>
            <a:r>
              <a:rPr lang="ru-RU" sz="2800" dirty="0" err="1" smtClean="0"/>
              <a:t>Депман</a:t>
            </a:r>
            <a:r>
              <a:rPr lang="ru-RU" sz="2800" dirty="0" smtClean="0"/>
              <a:t> И.Я.,  </a:t>
            </a:r>
            <a:r>
              <a:rPr lang="ru-RU" sz="2800" dirty="0" err="1" smtClean="0"/>
              <a:t>Виленкин</a:t>
            </a:r>
            <a:r>
              <a:rPr lang="ru-RU" sz="2800" dirty="0" smtClean="0"/>
              <a:t> Н.Я. За страницами учебника математики. – М.: Просвещение, 1989.</a:t>
            </a:r>
          </a:p>
          <a:p>
            <a:pPr marL="880110" lvl="1" indent="-514350">
              <a:buFont typeface="+mj-lt"/>
              <a:buAutoNum type="arabicPeriod"/>
            </a:pPr>
            <a:r>
              <a:rPr lang="ru-RU" sz="2800" dirty="0" err="1" smtClean="0"/>
              <a:t>Ризванова</a:t>
            </a:r>
            <a:r>
              <a:rPr lang="ru-RU" sz="2800" dirty="0" smtClean="0"/>
              <a:t> Х.Я. Книга для внеклассного чтения по математике.  – Уфа: </a:t>
            </a:r>
            <a:r>
              <a:rPr lang="ru-RU" sz="2800" dirty="0" err="1" smtClean="0"/>
              <a:t>Китап</a:t>
            </a:r>
            <a:r>
              <a:rPr lang="ru-RU" sz="2800" dirty="0" smtClean="0"/>
              <a:t>, 1998.</a:t>
            </a:r>
          </a:p>
          <a:p>
            <a:pPr marL="880110" lvl="1" indent="-514350">
              <a:buFont typeface="+mj-lt"/>
              <a:buAutoNum type="arabicPeriod"/>
            </a:pPr>
            <a:r>
              <a:rPr lang="ru-RU" sz="2800" dirty="0" smtClean="0"/>
              <a:t>Сайт </a:t>
            </a:r>
            <a:r>
              <a:rPr lang="en-US" sz="2800" dirty="0" smtClean="0"/>
              <a:t>http://www.igraza.ru/hour-mat.html</a:t>
            </a:r>
            <a:endParaRPr lang="ru-RU" sz="28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620688"/>
            <a:ext cx="8229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Определение                   </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p:txBody>
          <a:bodyPr>
            <a:normAutofit/>
          </a:bodyPr>
          <a:lstStyle/>
          <a:p>
            <a:pPr marL="393192" lvl="1" indent="0">
              <a:buNone/>
            </a:pPr>
            <a:endParaRPr lang="ru-RU" sz="2500" dirty="0"/>
          </a:p>
          <a:p>
            <a:pPr marL="393192" lvl="1" indent="0">
              <a:buNone/>
            </a:pPr>
            <a:r>
              <a:rPr lang="ru-RU" sz="2500" dirty="0" smtClean="0"/>
              <a:t>Натуральные числа - это числа, </a:t>
            </a:r>
          </a:p>
          <a:p>
            <a:pPr lvl="1">
              <a:buNone/>
            </a:pPr>
            <a:r>
              <a:rPr lang="ru-RU" sz="2500" dirty="0" smtClean="0"/>
              <a:t>которые используются для счета </a:t>
            </a:r>
          </a:p>
          <a:p>
            <a:pPr lvl="1">
              <a:buNone/>
            </a:pPr>
            <a:r>
              <a:rPr lang="ru-RU" sz="2500" dirty="0" smtClean="0"/>
              <a:t>предметов или для указания </a:t>
            </a:r>
          </a:p>
          <a:p>
            <a:pPr lvl="1">
              <a:buNone/>
            </a:pPr>
            <a:r>
              <a:rPr lang="ru-RU" sz="2500" dirty="0" smtClean="0"/>
              <a:t>порядкового номера</a:t>
            </a:r>
          </a:p>
          <a:p>
            <a:pPr lvl="1">
              <a:buNone/>
            </a:pPr>
            <a:r>
              <a:rPr lang="ru-RU" sz="2500" dirty="0" smtClean="0"/>
              <a:t>того или иного предмета </a:t>
            </a:r>
          </a:p>
          <a:p>
            <a:pPr lvl="1">
              <a:buNone/>
            </a:pPr>
            <a:r>
              <a:rPr lang="ru-RU" sz="2500" dirty="0" smtClean="0"/>
              <a:t>среди однородных предметов.</a:t>
            </a:r>
          </a:p>
          <a:p>
            <a:pPr>
              <a:buNone/>
            </a:pPr>
            <a:endParaRPr lang="ru-RU" sz="2500" dirty="0"/>
          </a:p>
        </p:txBody>
      </p:sp>
      <p:pic>
        <p:nvPicPr>
          <p:cNvPr id="4" name="Picture 2" descr="D:\Мои Документы\Мои рисунки\Мои рисунки\ClipArt3\j0233964.wmf"/>
          <p:cNvPicPr>
            <a:picLocks noChangeAspect="1" noChangeArrowheads="1"/>
          </p:cNvPicPr>
          <p:nvPr/>
        </p:nvPicPr>
        <p:blipFill>
          <a:blip r:embed="rId2" cstate="print"/>
          <a:stretch>
            <a:fillRect/>
          </a:stretch>
        </p:blipFill>
        <p:spPr bwMode="auto">
          <a:xfrm>
            <a:off x="5796136" y="2060848"/>
            <a:ext cx="2952328" cy="331236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heckerboard(across)">
                                      <p:cBhvr>
                                        <p:cTn id="7" dur="1000"/>
                                        <p:tgtEl>
                                          <p:spTgt spid="3">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checkerboard(across)">
                                      <p:cBhvr>
                                        <p:cTn id="10" dur="1000"/>
                                        <p:tgtEl>
                                          <p:spTgt spid="3">
                                            <p:txEl>
                                              <p:pRg st="2" end="2"/>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checkerboard(across)">
                                      <p:cBhvr>
                                        <p:cTn id="13" dur="1000"/>
                                        <p:tgtEl>
                                          <p:spTgt spid="3">
                                            <p:txEl>
                                              <p:pRg st="3" end="3"/>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heckerboard(across)">
                                      <p:cBhvr>
                                        <p:cTn id="16" dur="1000"/>
                                        <p:tgtEl>
                                          <p:spTgt spid="3">
                                            <p:txEl>
                                              <p:pRg st="4" end="4"/>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checkerboard(across)">
                                      <p:cBhvr>
                                        <p:cTn id="19" dur="1000"/>
                                        <p:tgtEl>
                                          <p:spTgt spid="3">
                                            <p:txEl>
                                              <p:pRg st="5" end="5"/>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checkerboard(across)">
                                      <p:cBhvr>
                                        <p:cTn id="22"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Натуральный ряд чисел</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a:xfrm>
            <a:off x="457200" y="1935480"/>
            <a:ext cx="5482952" cy="4389120"/>
          </a:xfrm>
        </p:spPr>
        <p:txBody>
          <a:bodyPr>
            <a:noAutofit/>
          </a:bodyPr>
          <a:lstStyle/>
          <a:p>
            <a:pPr marL="365760" lvl="1" indent="0">
              <a:buNone/>
            </a:pPr>
            <a:r>
              <a:rPr lang="ru-RU" dirty="0" smtClean="0"/>
              <a:t>Натуральные числа образует </a:t>
            </a:r>
            <a:r>
              <a:rPr lang="ru-RU" b="1" dirty="0" smtClean="0"/>
              <a:t>натуральный ряд</a:t>
            </a:r>
            <a:r>
              <a:rPr lang="ru-RU" dirty="0" smtClean="0"/>
              <a:t> чисел: 1, 2, 3, 4, 5, 6, 7, 8, 9, 10, 11, 12, ... Наименьшим числом в натуральном ряду является число 1 (один, единица), наибольшего числа в натуральном ряду нет. Натуральный ряд чисел является бесконечным. Натуральный ряд построен так, что каждое следующее число на 1 (единицу) больше предыдущего. </a:t>
            </a:r>
          </a:p>
          <a:p>
            <a:pPr lvl="1"/>
            <a:endParaRPr lang="ru-RU" dirty="0"/>
          </a:p>
        </p:txBody>
      </p:sp>
      <p:graphicFrame>
        <p:nvGraphicFramePr>
          <p:cNvPr id="4" name="Схема 3"/>
          <p:cNvGraphicFramePr/>
          <p:nvPr/>
        </p:nvGraphicFramePr>
        <p:xfrm>
          <a:off x="6156176" y="1988840"/>
          <a:ext cx="2527176" cy="4002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548680"/>
            <a:ext cx="8229600" cy="1045313"/>
          </a:xfrm>
        </p:spPr>
        <p:txBody>
          <a:bodyPr>
            <a:noAutofit/>
          </a:bodyPr>
          <a:lstStyle/>
          <a:p>
            <a:pPr algn="ctr"/>
            <a:r>
              <a:rPr lang="ru-RU"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Из истории возникновения натуральных чисел</a:t>
            </a:r>
            <a:endParaRPr lang="ru-RU"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a:xfrm>
            <a:off x="179512" y="1340768"/>
            <a:ext cx="8640960" cy="5328592"/>
          </a:xfrm>
        </p:spPr>
        <p:txBody>
          <a:bodyPr>
            <a:noAutofit/>
          </a:bodyPr>
          <a:lstStyle/>
          <a:p>
            <a:pPr marL="365760" lvl="1" indent="0">
              <a:buNone/>
            </a:pPr>
            <a:r>
              <a:rPr lang="ru-RU" sz="1900" dirty="0" smtClean="0"/>
              <a:t>Никто не знает, как впервые появилось                                                                           число, как первобытный человек начал считать.                                            Однако десятки тысяч лет назад первобытный                                       человек собирал плоды деревьев, ходил на охоту,                                         ловил рыбу, научился делать каменные топор и нож.                                      И ему приходилось считать различные предметы,                                            с которыми он встречался в повседневной жизни.                               Постепенно возникла необходимость отвечать на жизненно важные вопросы: по сколько плодов достанется каждому, чтобы хватило всем; сколько расходовать сегодня, чтобы оставить про запас; сколько нужно сделать ножей и т.п. Таким образом, сам не замечая, человек начал считать и вычислять.</a:t>
            </a:r>
          </a:p>
          <a:p>
            <a:pPr marL="365760" lvl="1" indent="0" algn="just">
              <a:buNone/>
            </a:pPr>
            <a:r>
              <a:rPr lang="ru-RU" sz="1900" dirty="0" smtClean="0"/>
              <a:t>В первом веке нашей эры древнегреческий математик </a:t>
            </a:r>
            <a:r>
              <a:rPr lang="ru-RU" sz="1900" dirty="0" err="1" smtClean="0"/>
              <a:t>Никомаха</a:t>
            </a:r>
            <a:r>
              <a:rPr lang="ru-RU" sz="1900" dirty="0" smtClean="0"/>
              <a:t> в своем математическом труде "Введение в математику" говорит о "естественном ряде" чисел. В шестом веке римский автор Боэций перевел эту арифметику на латинский язык и впервые употребил при этом термин "натуральное число". Позже </a:t>
            </a:r>
            <a:r>
              <a:rPr lang="ru-RU" sz="1900" dirty="0" err="1" smtClean="0"/>
              <a:t>д'Аламбер</a:t>
            </a:r>
            <a:r>
              <a:rPr lang="ru-RU" sz="1900" dirty="0" smtClean="0"/>
              <a:t> начал употреблять понятие "натуральное число" в современном виде.</a:t>
            </a:r>
          </a:p>
          <a:p>
            <a:pPr lvl="1" algn="just"/>
            <a:endParaRPr lang="ru-RU" sz="1900" dirty="0"/>
          </a:p>
        </p:txBody>
      </p:sp>
      <p:pic>
        <p:nvPicPr>
          <p:cNvPr id="7170" name="Picture 2" descr="http://im4-tub-ru.yandex.net/i?id=461747000-18-72&amp;n=21"/>
          <p:cNvPicPr>
            <a:picLocks noChangeAspect="1" noChangeArrowheads="1"/>
          </p:cNvPicPr>
          <p:nvPr/>
        </p:nvPicPr>
        <p:blipFill>
          <a:blip r:embed="rId2" cstate="print"/>
          <a:srcRect/>
          <a:stretch>
            <a:fillRect/>
          </a:stretch>
        </p:blipFill>
        <p:spPr bwMode="auto">
          <a:xfrm>
            <a:off x="6516216" y="1340768"/>
            <a:ext cx="1944216" cy="200884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6" name="Picture 12" descr="http://im1-tub-ru.yandex.net/i?id=212825173-07-72&amp;n=21"/>
          <p:cNvPicPr>
            <a:picLocks noChangeAspect="1" noChangeArrowheads="1"/>
          </p:cNvPicPr>
          <p:nvPr/>
        </p:nvPicPr>
        <p:blipFill>
          <a:blip r:embed="rId3" cstate="print"/>
          <a:srcRect/>
          <a:stretch>
            <a:fillRect/>
          </a:stretch>
        </p:blipFill>
        <p:spPr bwMode="auto">
          <a:xfrm>
            <a:off x="2483768" y="1772816"/>
            <a:ext cx="3369975" cy="2376264"/>
          </a:xfrm>
          <a:prstGeom prst="rect">
            <a:avLst/>
          </a:prstGeom>
          <a:noFill/>
        </p:spPr>
      </p:pic>
      <p:pic>
        <p:nvPicPr>
          <p:cNvPr id="1030" name="Picture 6" descr="http://www.oreninform.ru/upload/iblock/c81/14.07%20mtvauxfmqoliffmp%206.jpg"/>
          <p:cNvPicPr>
            <a:picLocks noChangeAspect="1" noChangeArrowheads="1"/>
          </p:cNvPicPr>
          <p:nvPr/>
        </p:nvPicPr>
        <p:blipFill>
          <a:blip r:embed="rId4" cstate="print"/>
          <a:srcRect/>
          <a:stretch>
            <a:fillRect/>
          </a:stretch>
        </p:blipFill>
        <p:spPr bwMode="auto">
          <a:xfrm>
            <a:off x="2483768" y="4509120"/>
            <a:ext cx="3635896" cy="2067916"/>
          </a:xfrm>
          <a:prstGeom prst="rect">
            <a:avLst/>
          </a:prstGeom>
          <a:noFill/>
        </p:spPr>
      </p:pic>
      <p:sp>
        <p:nvSpPr>
          <p:cNvPr id="2" name="Заголовок 1"/>
          <p:cNvSpPr>
            <a:spLocks noGrp="1"/>
          </p:cNvSpPr>
          <p:nvPr>
            <p:ph type="title"/>
          </p:nvPr>
        </p:nvSpPr>
        <p:spPr>
          <a:xfrm>
            <a:off x="467544" y="404664"/>
            <a:ext cx="8229600" cy="1143000"/>
          </a:xfrm>
        </p:spPr>
        <p:txBody>
          <a:bodyPr/>
          <a:lstStyle/>
          <a:p>
            <a:r>
              <a:rPr lang="ru-RU" dirty="0" smtClean="0"/>
              <a:t>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Приборы счёта</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pic>
        <p:nvPicPr>
          <p:cNvPr id="1026" name="Picture 2" descr="C:\Documents and Settings\Admin\Рабочий стол\Комп.jpg"/>
          <p:cNvPicPr>
            <a:picLocks noGrp="1" noChangeAspect="1" noChangeArrowheads="1"/>
          </p:cNvPicPr>
          <p:nvPr>
            <p:ph idx="1"/>
          </p:nvPr>
        </p:nvPicPr>
        <p:blipFill>
          <a:blip r:embed="rId5" cstate="print"/>
          <a:srcRect/>
          <a:stretch>
            <a:fillRect/>
          </a:stretch>
        </p:blipFill>
        <p:spPr bwMode="auto">
          <a:xfrm>
            <a:off x="5868144" y="4437112"/>
            <a:ext cx="3275856" cy="2172537"/>
          </a:xfrm>
          <a:prstGeom prst="rect">
            <a:avLst/>
          </a:prstGeom>
          <a:noFill/>
        </p:spPr>
      </p:pic>
      <p:pic>
        <p:nvPicPr>
          <p:cNvPr id="1028" name="Picture 4" descr="http://www.itcon-s.com/pics/schoty.jpg"/>
          <p:cNvPicPr>
            <a:picLocks noChangeAspect="1" noChangeArrowheads="1"/>
          </p:cNvPicPr>
          <p:nvPr/>
        </p:nvPicPr>
        <p:blipFill>
          <a:blip r:embed="rId6" cstate="print"/>
          <a:srcRect/>
          <a:stretch>
            <a:fillRect/>
          </a:stretch>
        </p:blipFill>
        <p:spPr bwMode="auto">
          <a:xfrm>
            <a:off x="755576" y="4365104"/>
            <a:ext cx="1563638" cy="2160240"/>
          </a:xfrm>
          <a:prstGeom prst="rect">
            <a:avLst/>
          </a:prstGeom>
          <a:noFill/>
        </p:spPr>
      </p:pic>
      <p:pic>
        <p:nvPicPr>
          <p:cNvPr id="1032" name="Picture 8" descr="http://www.myjulia.ru/data/cache/2011/06/24/802553_9509-0x600.jpg"/>
          <p:cNvPicPr>
            <a:picLocks noChangeAspect="1" noChangeArrowheads="1"/>
          </p:cNvPicPr>
          <p:nvPr/>
        </p:nvPicPr>
        <p:blipFill>
          <a:blip r:embed="rId7" cstate="print"/>
          <a:srcRect/>
          <a:stretch>
            <a:fillRect/>
          </a:stretch>
        </p:blipFill>
        <p:spPr bwMode="auto">
          <a:xfrm>
            <a:off x="6017855" y="1844824"/>
            <a:ext cx="3126145" cy="2088232"/>
          </a:xfrm>
          <a:prstGeom prst="rect">
            <a:avLst/>
          </a:prstGeom>
          <a:noFill/>
        </p:spPr>
      </p:pic>
      <p:pic>
        <p:nvPicPr>
          <p:cNvPr id="1038" name="Picture 14" descr="http://im5-tub-ru.yandex.net/i?id=115155775-16-72&amp;n=21"/>
          <p:cNvPicPr>
            <a:picLocks noChangeAspect="1" noChangeArrowheads="1"/>
          </p:cNvPicPr>
          <p:nvPr/>
        </p:nvPicPr>
        <p:blipFill>
          <a:blip r:embed="rId8" cstate="print"/>
          <a:srcRect/>
          <a:stretch>
            <a:fillRect/>
          </a:stretch>
        </p:blipFill>
        <p:spPr bwMode="auto">
          <a:xfrm>
            <a:off x="0" y="1700808"/>
            <a:ext cx="2186236" cy="2232248"/>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nodeType="clickEffect">
                                  <p:stCondLst>
                                    <p:cond delay="0"/>
                                  </p:stCondLst>
                                  <p:childTnLst>
                                    <p:set>
                                      <p:cBhvr>
                                        <p:cTn id="6" dur="1" fill="hold">
                                          <p:stCondLst>
                                            <p:cond delay="0"/>
                                          </p:stCondLst>
                                        </p:cTn>
                                        <p:tgtEl>
                                          <p:spTgt spid="1038"/>
                                        </p:tgtEl>
                                        <p:attrNameLst>
                                          <p:attrName>style.visibility</p:attrName>
                                        </p:attrNameLst>
                                      </p:cBhvr>
                                      <p:to>
                                        <p:strVal val="visible"/>
                                      </p:to>
                                    </p:set>
                                    <p:anim calcmode="lin" valueType="num">
                                      <p:cBhvr>
                                        <p:cTn id="7" dur="2000" fill="hold"/>
                                        <p:tgtEl>
                                          <p:spTgt spid="1038"/>
                                        </p:tgtEl>
                                        <p:attrNameLst>
                                          <p:attrName>ppt_w</p:attrName>
                                        </p:attrNameLst>
                                      </p:cBhvr>
                                      <p:tavLst>
                                        <p:tav tm="0">
                                          <p:val>
                                            <p:fltVal val="0"/>
                                          </p:val>
                                        </p:tav>
                                        <p:tav tm="100000">
                                          <p:val>
                                            <p:strVal val="#ppt_w"/>
                                          </p:val>
                                        </p:tav>
                                      </p:tavLst>
                                    </p:anim>
                                    <p:anim calcmode="lin" valueType="num">
                                      <p:cBhvr>
                                        <p:cTn id="8" dur="2000" fill="hold"/>
                                        <p:tgtEl>
                                          <p:spTgt spid="1038"/>
                                        </p:tgtEl>
                                        <p:attrNameLst>
                                          <p:attrName>ppt_h</p:attrName>
                                        </p:attrNameLst>
                                      </p:cBhvr>
                                      <p:tavLst>
                                        <p:tav tm="0">
                                          <p:val>
                                            <p:fltVal val="0"/>
                                          </p:val>
                                        </p:tav>
                                        <p:tav tm="100000">
                                          <p:val>
                                            <p:strVal val="#ppt_h"/>
                                          </p:val>
                                        </p:tav>
                                      </p:tavLst>
                                    </p:anim>
                                    <p:anim calcmode="lin" valueType="num">
                                      <p:cBhvr>
                                        <p:cTn id="9" dur="2000" fill="hold"/>
                                        <p:tgtEl>
                                          <p:spTgt spid="1038"/>
                                        </p:tgtEl>
                                        <p:attrNameLst>
                                          <p:attrName>style.rotation</p:attrName>
                                        </p:attrNameLst>
                                      </p:cBhvr>
                                      <p:tavLst>
                                        <p:tav tm="0">
                                          <p:val>
                                            <p:fltVal val="360"/>
                                          </p:val>
                                        </p:tav>
                                        <p:tav tm="100000">
                                          <p:val>
                                            <p:fltVal val="0"/>
                                          </p:val>
                                        </p:tav>
                                      </p:tavLst>
                                    </p:anim>
                                    <p:animEffect transition="in" filter="fade">
                                      <p:cBhvr>
                                        <p:cTn id="10" dur="2000"/>
                                        <p:tgtEl>
                                          <p:spTgt spid="1038"/>
                                        </p:tgtEl>
                                      </p:cBhvr>
                                    </p:animEffect>
                                  </p:childTnLst>
                                </p:cTn>
                              </p:par>
                            </p:childTnLst>
                          </p:cTn>
                        </p:par>
                      </p:childTnLst>
                    </p:cTn>
                  </p:par>
                  <p:par>
                    <p:cTn id="11" fill="hold">
                      <p:stCondLst>
                        <p:cond delay="indefinite"/>
                      </p:stCondLst>
                      <p:childTnLst>
                        <p:par>
                          <p:cTn id="12" fill="hold">
                            <p:stCondLst>
                              <p:cond delay="0"/>
                            </p:stCondLst>
                            <p:childTnLst>
                              <p:par>
                                <p:cTn id="13" presetID="49" presetClass="entr" presetSubtype="0" decel="100000" fill="hold" nodeType="clickEffect">
                                  <p:stCondLst>
                                    <p:cond delay="0"/>
                                  </p:stCondLst>
                                  <p:childTnLst>
                                    <p:set>
                                      <p:cBhvr>
                                        <p:cTn id="14" dur="1" fill="hold">
                                          <p:stCondLst>
                                            <p:cond delay="0"/>
                                          </p:stCondLst>
                                        </p:cTn>
                                        <p:tgtEl>
                                          <p:spTgt spid="1036"/>
                                        </p:tgtEl>
                                        <p:attrNameLst>
                                          <p:attrName>style.visibility</p:attrName>
                                        </p:attrNameLst>
                                      </p:cBhvr>
                                      <p:to>
                                        <p:strVal val="visible"/>
                                      </p:to>
                                    </p:set>
                                    <p:anim calcmode="lin" valueType="num">
                                      <p:cBhvr>
                                        <p:cTn id="15" dur="2000" fill="hold"/>
                                        <p:tgtEl>
                                          <p:spTgt spid="1036"/>
                                        </p:tgtEl>
                                        <p:attrNameLst>
                                          <p:attrName>ppt_w</p:attrName>
                                        </p:attrNameLst>
                                      </p:cBhvr>
                                      <p:tavLst>
                                        <p:tav tm="0">
                                          <p:val>
                                            <p:fltVal val="0"/>
                                          </p:val>
                                        </p:tav>
                                        <p:tav tm="100000">
                                          <p:val>
                                            <p:strVal val="#ppt_w"/>
                                          </p:val>
                                        </p:tav>
                                      </p:tavLst>
                                    </p:anim>
                                    <p:anim calcmode="lin" valueType="num">
                                      <p:cBhvr>
                                        <p:cTn id="16" dur="2000" fill="hold"/>
                                        <p:tgtEl>
                                          <p:spTgt spid="1036"/>
                                        </p:tgtEl>
                                        <p:attrNameLst>
                                          <p:attrName>ppt_h</p:attrName>
                                        </p:attrNameLst>
                                      </p:cBhvr>
                                      <p:tavLst>
                                        <p:tav tm="0">
                                          <p:val>
                                            <p:fltVal val="0"/>
                                          </p:val>
                                        </p:tav>
                                        <p:tav tm="100000">
                                          <p:val>
                                            <p:strVal val="#ppt_h"/>
                                          </p:val>
                                        </p:tav>
                                      </p:tavLst>
                                    </p:anim>
                                    <p:anim calcmode="lin" valueType="num">
                                      <p:cBhvr>
                                        <p:cTn id="17" dur="2000" fill="hold"/>
                                        <p:tgtEl>
                                          <p:spTgt spid="1036"/>
                                        </p:tgtEl>
                                        <p:attrNameLst>
                                          <p:attrName>style.rotation</p:attrName>
                                        </p:attrNameLst>
                                      </p:cBhvr>
                                      <p:tavLst>
                                        <p:tav tm="0">
                                          <p:val>
                                            <p:fltVal val="360"/>
                                          </p:val>
                                        </p:tav>
                                        <p:tav tm="100000">
                                          <p:val>
                                            <p:fltVal val="0"/>
                                          </p:val>
                                        </p:tav>
                                      </p:tavLst>
                                    </p:anim>
                                    <p:animEffect transition="in" filter="fade">
                                      <p:cBhvr>
                                        <p:cTn id="18" dur="2000"/>
                                        <p:tgtEl>
                                          <p:spTgt spid="1036"/>
                                        </p:tgtEl>
                                      </p:cBhvr>
                                    </p:animEffect>
                                  </p:childTnLst>
                                </p:cTn>
                              </p:par>
                            </p:childTnLst>
                          </p:cTn>
                        </p:par>
                      </p:childTnLst>
                    </p:cTn>
                  </p:par>
                  <p:par>
                    <p:cTn id="19" fill="hold">
                      <p:stCondLst>
                        <p:cond delay="indefinite"/>
                      </p:stCondLst>
                      <p:childTnLst>
                        <p:par>
                          <p:cTn id="20" fill="hold">
                            <p:stCondLst>
                              <p:cond delay="0"/>
                            </p:stCondLst>
                            <p:childTnLst>
                              <p:par>
                                <p:cTn id="21" presetID="49" presetClass="entr" presetSubtype="0" decel="100000" fill="hold" nodeType="clickEffect">
                                  <p:stCondLst>
                                    <p:cond delay="0"/>
                                  </p:stCondLst>
                                  <p:childTnLst>
                                    <p:set>
                                      <p:cBhvr>
                                        <p:cTn id="22" dur="1" fill="hold">
                                          <p:stCondLst>
                                            <p:cond delay="0"/>
                                          </p:stCondLst>
                                        </p:cTn>
                                        <p:tgtEl>
                                          <p:spTgt spid="1032"/>
                                        </p:tgtEl>
                                        <p:attrNameLst>
                                          <p:attrName>style.visibility</p:attrName>
                                        </p:attrNameLst>
                                      </p:cBhvr>
                                      <p:to>
                                        <p:strVal val="visible"/>
                                      </p:to>
                                    </p:set>
                                    <p:anim calcmode="lin" valueType="num">
                                      <p:cBhvr>
                                        <p:cTn id="23" dur="2000" fill="hold"/>
                                        <p:tgtEl>
                                          <p:spTgt spid="1032"/>
                                        </p:tgtEl>
                                        <p:attrNameLst>
                                          <p:attrName>ppt_w</p:attrName>
                                        </p:attrNameLst>
                                      </p:cBhvr>
                                      <p:tavLst>
                                        <p:tav tm="0">
                                          <p:val>
                                            <p:fltVal val="0"/>
                                          </p:val>
                                        </p:tav>
                                        <p:tav tm="100000">
                                          <p:val>
                                            <p:strVal val="#ppt_w"/>
                                          </p:val>
                                        </p:tav>
                                      </p:tavLst>
                                    </p:anim>
                                    <p:anim calcmode="lin" valueType="num">
                                      <p:cBhvr>
                                        <p:cTn id="24" dur="2000" fill="hold"/>
                                        <p:tgtEl>
                                          <p:spTgt spid="1032"/>
                                        </p:tgtEl>
                                        <p:attrNameLst>
                                          <p:attrName>ppt_h</p:attrName>
                                        </p:attrNameLst>
                                      </p:cBhvr>
                                      <p:tavLst>
                                        <p:tav tm="0">
                                          <p:val>
                                            <p:fltVal val="0"/>
                                          </p:val>
                                        </p:tav>
                                        <p:tav tm="100000">
                                          <p:val>
                                            <p:strVal val="#ppt_h"/>
                                          </p:val>
                                        </p:tav>
                                      </p:tavLst>
                                    </p:anim>
                                    <p:anim calcmode="lin" valueType="num">
                                      <p:cBhvr>
                                        <p:cTn id="25" dur="2000" fill="hold"/>
                                        <p:tgtEl>
                                          <p:spTgt spid="1032"/>
                                        </p:tgtEl>
                                        <p:attrNameLst>
                                          <p:attrName>style.rotation</p:attrName>
                                        </p:attrNameLst>
                                      </p:cBhvr>
                                      <p:tavLst>
                                        <p:tav tm="0">
                                          <p:val>
                                            <p:fltVal val="360"/>
                                          </p:val>
                                        </p:tav>
                                        <p:tav tm="100000">
                                          <p:val>
                                            <p:fltVal val="0"/>
                                          </p:val>
                                        </p:tav>
                                      </p:tavLst>
                                    </p:anim>
                                    <p:animEffect transition="in" filter="fade">
                                      <p:cBhvr>
                                        <p:cTn id="26" dur="2000"/>
                                        <p:tgtEl>
                                          <p:spTgt spid="1032"/>
                                        </p:tgtEl>
                                      </p:cBhvr>
                                    </p:animEffect>
                                  </p:childTnLst>
                                </p:cTn>
                              </p:par>
                            </p:childTnLst>
                          </p:cTn>
                        </p:par>
                      </p:childTnLst>
                    </p:cTn>
                  </p:par>
                  <p:par>
                    <p:cTn id="27" fill="hold">
                      <p:stCondLst>
                        <p:cond delay="indefinite"/>
                      </p:stCondLst>
                      <p:childTnLst>
                        <p:par>
                          <p:cTn id="28" fill="hold">
                            <p:stCondLst>
                              <p:cond delay="0"/>
                            </p:stCondLst>
                            <p:childTnLst>
                              <p:par>
                                <p:cTn id="29" presetID="49" presetClass="entr" presetSubtype="0" decel="100000" fill="hold" nodeType="clickEffect">
                                  <p:stCondLst>
                                    <p:cond delay="0"/>
                                  </p:stCondLst>
                                  <p:childTnLst>
                                    <p:set>
                                      <p:cBhvr>
                                        <p:cTn id="30" dur="1" fill="hold">
                                          <p:stCondLst>
                                            <p:cond delay="0"/>
                                          </p:stCondLst>
                                        </p:cTn>
                                        <p:tgtEl>
                                          <p:spTgt spid="1028"/>
                                        </p:tgtEl>
                                        <p:attrNameLst>
                                          <p:attrName>style.visibility</p:attrName>
                                        </p:attrNameLst>
                                      </p:cBhvr>
                                      <p:to>
                                        <p:strVal val="visible"/>
                                      </p:to>
                                    </p:set>
                                    <p:anim calcmode="lin" valueType="num">
                                      <p:cBhvr>
                                        <p:cTn id="31" dur="2000" fill="hold"/>
                                        <p:tgtEl>
                                          <p:spTgt spid="1028"/>
                                        </p:tgtEl>
                                        <p:attrNameLst>
                                          <p:attrName>ppt_w</p:attrName>
                                        </p:attrNameLst>
                                      </p:cBhvr>
                                      <p:tavLst>
                                        <p:tav tm="0">
                                          <p:val>
                                            <p:fltVal val="0"/>
                                          </p:val>
                                        </p:tav>
                                        <p:tav tm="100000">
                                          <p:val>
                                            <p:strVal val="#ppt_w"/>
                                          </p:val>
                                        </p:tav>
                                      </p:tavLst>
                                    </p:anim>
                                    <p:anim calcmode="lin" valueType="num">
                                      <p:cBhvr>
                                        <p:cTn id="32" dur="2000" fill="hold"/>
                                        <p:tgtEl>
                                          <p:spTgt spid="1028"/>
                                        </p:tgtEl>
                                        <p:attrNameLst>
                                          <p:attrName>ppt_h</p:attrName>
                                        </p:attrNameLst>
                                      </p:cBhvr>
                                      <p:tavLst>
                                        <p:tav tm="0">
                                          <p:val>
                                            <p:fltVal val="0"/>
                                          </p:val>
                                        </p:tav>
                                        <p:tav tm="100000">
                                          <p:val>
                                            <p:strVal val="#ppt_h"/>
                                          </p:val>
                                        </p:tav>
                                      </p:tavLst>
                                    </p:anim>
                                    <p:anim calcmode="lin" valueType="num">
                                      <p:cBhvr>
                                        <p:cTn id="33" dur="2000" fill="hold"/>
                                        <p:tgtEl>
                                          <p:spTgt spid="1028"/>
                                        </p:tgtEl>
                                        <p:attrNameLst>
                                          <p:attrName>style.rotation</p:attrName>
                                        </p:attrNameLst>
                                      </p:cBhvr>
                                      <p:tavLst>
                                        <p:tav tm="0">
                                          <p:val>
                                            <p:fltVal val="360"/>
                                          </p:val>
                                        </p:tav>
                                        <p:tav tm="100000">
                                          <p:val>
                                            <p:fltVal val="0"/>
                                          </p:val>
                                        </p:tav>
                                      </p:tavLst>
                                    </p:anim>
                                    <p:animEffect transition="in" filter="fade">
                                      <p:cBhvr>
                                        <p:cTn id="34" dur="2000"/>
                                        <p:tgtEl>
                                          <p:spTgt spid="1028"/>
                                        </p:tgtEl>
                                      </p:cBhvr>
                                    </p:animEffect>
                                  </p:childTnLst>
                                </p:cTn>
                              </p:par>
                            </p:childTnLst>
                          </p:cTn>
                        </p:par>
                      </p:childTnLst>
                    </p:cTn>
                  </p:par>
                  <p:par>
                    <p:cTn id="35" fill="hold">
                      <p:stCondLst>
                        <p:cond delay="indefinite"/>
                      </p:stCondLst>
                      <p:childTnLst>
                        <p:par>
                          <p:cTn id="36" fill="hold">
                            <p:stCondLst>
                              <p:cond delay="0"/>
                            </p:stCondLst>
                            <p:childTnLst>
                              <p:par>
                                <p:cTn id="37" presetID="49" presetClass="entr" presetSubtype="0" decel="100000" fill="hold" nodeType="clickEffect">
                                  <p:stCondLst>
                                    <p:cond delay="0"/>
                                  </p:stCondLst>
                                  <p:childTnLst>
                                    <p:set>
                                      <p:cBhvr>
                                        <p:cTn id="38" dur="1" fill="hold">
                                          <p:stCondLst>
                                            <p:cond delay="0"/>
                                          </p:stCondLst>
                                        </p:cTn>
                                        <p:tgtEl>
                                          <p:spTgt spid="1030"/>
                                        </p:tgtEl>
                                        <p:attrNameLst>
                                          <p:attrName>style.visibility</p:attrName>
                                        </p:attrNameLst>
                                      </p:cBhvr>
                                      <p:to>
                                        <p:strVal val="visible"/>
                                      </p:to>
                                    </p:set>
                                    <p:anim calcmode="lin" valueType="num">
                                      <p:cBhvr>
                                        <p:cTn id="39" dur="2000" fill="hold"/>
                                        <p:tgtEl>
                                          <p:spTgt spid="1030"/>
                                        </p:tgtEl>
                                        <p:attrNameLst>
                                          <p:attrName>ppt_w</p:attrName>
                                        </p:attrNameLst>
                                      </p:cBhvr>
                                      <p:tavLst>
                                        <p:tav tm="0">
                                          <p:val>
                                            <p:fltVal val="0"/>
                                          </p:val>
                                        </p:tav>
                                        <p:tav tm="100000">
                                          <p:val>
                                            <p:strVal val="#ppt_w"/>
                                          </p:val>
                                        </p:tav>
                                      </p:tavLst>
                                    </p:anim>
                                    <p:anim calcmode="lin" valueType="num">
                                      <p:cBhvr>
                                        <p:cTn id="40" dur="2000" fill="hold"/>
                                        <p:tgtEl>
                                          <p:spTgt spid="1030"/>
                                        </p:tgtEl>
                                        <p:attrNameLst>
                                          <p:attrName>ppt_h</p:attrName>
                                        </p:attrNameLst>
                                      </p:cBhvr>
                                      <p:tavLst>
                                        <p:tav tm="0">
                                          <p:val>
                                            <p:fltVal val="0"/>
                                          </p:val>
                                        </p:tav>
                                        <p:tav tm="100000">
                                          <p:val>
                                            <p:strVal val="#ppt_h"/>
                                          </p:val>
                                        </p:tav>
                                      </p:tavLst>
                                    </p:anim>
                                    <p:anim calcmode="lin" valueType="num">
                                      <p:cBhvr>
                                        <p:cTn id="41" dur="2000" fill="hold"/>
                                        <p:tgtEl>
                                          <p:spTgt spid="1030"/>
                                        </p:tgtEl>
                                        <p:attrNameLst>
                                          <p:attrName>style.rotation</p:attrName>
                                        </p:attrNameLst>
                                      </p:cBhvr>
                                      <p:tavLst>
                                        <p:tav tm="0">
                                          <p:val>
                                            <p:fltVal val="360"/>
                                          </p:val>
                                        </p:tav>
                                        <p:tav tm="100000">
                                          <p:val>
                                            <p:fltVal val="0"/>
                                          </p:val>
                                        </p:tav>
                                      </p:tavLst>
                                    </p:anim>
                                    <p:animEffect transition="in" filter="fade">
                                      <p:cBhvr>
                                        <p:cTn id="42" dur="2000"/>
                                        <p:tgtEl>
                                          <p:spTgt spid="1030"/>
                                        </p:tgtEl>
                                      </p:cBhvr>
                                    </p:animEffect>
                                  </p:childTnLst>
                                </p:cTn>
                              </p:par>
                            </p:childTnLst>
                          </p:cTn>
                        </p:par>
                      </p:childTnLst>
                    </p:cTn>
                  </p:par>
                  <p:par>
                    <p:cTn id="43" fill="hold">
                      <p:stCondLst>
                        <p:cond delay="indefinite"/>
                      </p:stCondLst>
                      <p:childTnLst>
                        <p:par>
                          <p:cTn id="44" fill="hold">
                            <p:stCondLst>
                              <p:cond delay="0"/>
                            </p:stCondLst>
                            <p:childTnLst>
                              <p:par>
                                <p:cTn id="45" presetID="49" presetClass="entr" presetSubtype="0" decel="100000" fill="hold" nodeType="clickEffect">
                                  <p:stCondLst>
                                    <p:cond delay="0"/>
                                  </p:stCondLst>
                                  <p:childTnLst>
                                    <p:set>
                                      <p:cBhvr>
                                        <p:cTn id="46" dur="1" fill="hold">
                                          <p:stCondLst>
                                            <p:cond delay="0"/>
                                          </p:stCondLst>
                                        </p:cTn>
                                        <p:tgtEl>
                                          <p:spTgt spid="1026"/>
                                        </p:tgtEl>
                                        <p:attrNameLst>
                                          <p:attrName>style.visibility</p:attrName>
                                        </p:attrNameLst>
                                      </p:cBhvr>
                                      <p:to>
                                        <p:strVal val="visible"/>
                                      </p:to>
                                    </p:set>
                                    <p:anim calcmode="lin" valueType="num">
                                      <p:cBhvr>
                                        <p:cTn id="47" dur="2000" fill="hold"/>
                                        <p:tgtEl>
                                          <p:spTgt spid="1026"/>
                                        </p:tgtEl>
                                        <p:attrNameLst>
                                          <p:attrName>ppt_w</p:attrName>
                                        </p:attrNameLst>
                                      </p:cBhvr>
                                      <p:tavLst>
                                        <p:tav tm="0">
                                          <p:val>
                                            <p:fltVal val="0"/>
                                          </p:val>
                                        </p:tav>
                                        <p:tav tm="100000">
                                          <p:val>
                                            <p:strVal val="#ppt_w"/>
                                          </p:val>
                                        </p:tav>
                                      </p:tavLst>
                                    </p:anim>
                                    <p:anim calcmode="lin" valueType="num">
                                      <p:cBhvr>
                                        <p:cTn id="48" dur="2000" fill="hold"/>
                                        <p:tgtEl>
                                          <p:spTgt spid="1026"/>
                                        </p:tgtEl>
                                        <p:attrNameLst>
                                          <p:attrName>ppt_h</p:attrName>
                                        </p:attrNameLst>
                                      </p:cBhvr>
                                      <p:tavLst>
                                        <p:tav tm="0">
                                          <p:val>
                                            <p:fltVal val="0"/>
                                          </p:val>
                                        </p:tav>
                                        <p:tav tm="100000">
                                          <p:val>
                                            <p:strVal val="#ppt_h"/>
                                          </p:val>
                                        </p:tav>
                                      </p:tavLst>
                                    </p:anim>
                                    <p:anim calcmode="lin" valueType="num">
                                      <p:cBhvr>
                                        <p:cTn id="49" dur="2000" fill="hold"/>
                                        <p:tgtEl>
                                          <p:spTgt spid="1026"/>
                                        </p:tgtEl>
                                        <p:attrNameLst>
                                          <p:attrName>style.rotation</p:attrName>
                                        </p:attrNameLst>
                                      </p:cBhvr>
                                      <p:tavLst>
                                        <p:tav tm="0">
                                          <p:val>
                                            <p:fltVal val="360"/>
                                          </p:val>
                                        </p:tav>
                                        <p:tav tm="100000">
                                          <p:val>
                                            <p:fltVal val="0"/>
                                          </p:val>
                                        </p:tav>
                                      </p:tavLst>
                                    </p:anim>
                                    <p:animEffect transition="in" filter="fade">
                                      <p:cBhvr>
                                        <p:cTn id="50" dur="20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Интересные факты</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p:txBody>
          <a:bodyPr>
            <a:normAutofit lnSpcReduction="10000"/>
          </a:bodyPr>
          <a:lstStyle/>
          <a:p>
            <a:pPr marL="365760" lvl="1" indent="0">
              <a:buNone/>
            </a:pPr>
            <a:r>
              <a:rPr lang="ru-RU" dirty="0" smtClean="0">
                <a:solidFill>
                  <a:srgbClr val="FF0000"/>
                </a:solidFill>
              </a:rPr>
              <a:t>Парадокс интересных чисел </a:t>
            </a:r>
            <a:r>
              <a:rPr lang="ru-RU" dirty="0" smtClean="0"/>
              <a:t>— </a:t>
            </a:r>
            <a:r>
              <a:rPr lang="ru-RU" dirty="0" err="1" smtClean="0"/>
              <a:t>полуюмористический</a:t>
            </a:r>
            <a:r>
              <a:rPr lang="ru-RU" dirty="0" smtClean="0"/>
              <a:t> парадокс, который возникает из-за попыток классифицировать </a:t>
            </a:r>
            <a:r>
              <a:rPr lang="ru-RU" b="1" dirty="0" smtClean="0"/>
              <a:t>натуральные числа</a:t>
            </a:r>
            <a:r>
              <a:rPr lang="ru-RU" dirty="0" smtClean="0"/>
              <a:t> как «</a:t>
            </a:r>
            <a:r>
              <a:rPr lang="ru-RU" dirty="0" smtClean="0">
                <a:solidFill>
                  <a:srgbClr val="FF0000"/>
                </a:solidFill>
              </a:rPr>
              <a:t>интересные</a:t>
            </a:r>
            <a:r>
              <a:rPr lang="ru-RU" dirty="0" smtClean="0"/>
              <a:t>» и «</a:t>
            </a:r>
            <a:r>
              <a:rPr lang="ru-RU" dirty="0" smtClean="0">
                <a:solidFill>
                  <a:schemeClr val="accent4">
                    <a:lumMod val="50000"/>
                  </a:schemeClr>
                </a:solidFill>
              </a:rPr>
              <a:t>скучные</a:t>
            </a:r>
            <a:r>
              <a:rPr lang="ru-RU" dirty="0" smtClean="0"/>
              <a:t>». Согласно парадоксу, все натуральные числа являются интересными. </a:t>
            </a:r>
          </a:p>
          <a:p>
            <a:pPr marL="365760" lvl="1" indent="0">
              <a:buNone/>
            </a:pPr>
            <a:r>
              <a:rPr lang="ru-RU" dirty="0" smtClean="0"/>
              <a:t>Существует противоречивое доказательство от противного: если бы было «неинтересное» число, было бы и самое маленькое неинтересное число, однако то, что это число является первым в последовательности неинтересных чисел, автоматически делает его интересным ​— именно это и создаёт противоречие.</a:t>
            </a:r>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836712"/>
            <a:ext cx="8229600" cy="1224136"/>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Действия над натуральными </a:t>
            </a:r>
            <a:r>
              <a:rPr lang="ru-RU" sz="56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числами                       </a:t>
            </a: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a:t>
            </a:r>
            <a:r>
              <a:rPr lang="ru-RU"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r>
              <a:rPr lang="ru-RU"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и </a:t>
            </a:r>
            <a:r>
              <a:rPr lang="en-US"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B</a:t>
            </a:r>
            <a:r>
              <a:rPr lang="ru-RU" sz="40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endParaRPr lang="ru-RU"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5" name="Содержимое 4"/>
          <p:cNvGraphicFramePr>
            <a:graphicFrameLocks noGrp="1"/>
          </p:cNvGraphicFramePr>
          <p:nvPr>
            <p:ph idx="1"/>
          </p:nvPr>
        </p:nvGraphicFramePr>
        <p:xfrm>
          <a:off x="457200" y="1700213"/>
          <a:ext cx="8229600" cy="46243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2" descr="D:\Мои Документы\Мои рисунки\Мои рисунки\ClipArt3\j0233964.wmf"/>
          <p:cNvPicPr>
            <a:picLocks noChangeAspect="1" noChangeArrowheads="1"/>
          </p:cNvPicPr>
          <p:nvPr/>
        </p:nvPicPr>
        <p:blipFill>
          <a:blip r:embed="rId7" cstate="print"/>
          <a:stretch>
            <a:fillRect/>
          </a:stretch>
        </p:blipFill>
        <p:spPr bwMode="auto">
          <a:xfrm>
            <a:off x="3923928" y="3356992"/>
            <a:ext cx="1512168" cy="165618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1"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0"/>
                                        <p:tgtEl>
                                          <p:spTgt spid="5"/>
                                        </p:tgtEl>
                                      </p:cBhvr>
                                    </p:animEffect>
                                    <p:anim calcmode="lin" valueType="num">
                                      <p:cBhvr>
                                        <p:cTn id="8" dur="3000" fill="hold"/>
                                        <p:tgtEl>
                                          <p:spTgt spid="5"/>
                                        </p:tgtEl>
                                        <p:attrNameLst>
                                          <p:attrName>style.rotation</p:attrName>
                                        </p:attrNameLst>
                                      </p:cBhvr>
                                      <p:tavLst>
                                        <p:tav tm="0">
                                          <p:val>
                                            <p:fltVal val="720"/>
                                          </p:val>
                                        </p:tav>
                                        <p:tav tm="100000">
                                          <p:val>
                                            <p:fltVal val="0"/>
                                          </p:val>
                                        </p:tav>
                                      </p:tavLst>
                                    </p:anim>
                                    <p:anim calcmode="lin" valueType="num">
                                      <p:cBhvr>
                                        <p:cTn id="9" dur="3000" fill="hold"/>
                                        <p:tgtEl>
                                          <p:spTgt spid="5"/>
                                        </p:tgtEl>
                                        <p:attrNameLst>
                                          <p:attrName>ppt_h</p:attrName>
                                        </p:attrNameLst>
                                      </p:cBhvr>
                                      <p:tavLst>
                                        <p:tav tm="0">
                                          <p:val>
                                            <p:fltVal val="0"/>
                                          </p:val>
                                        </p:tav>
                                        <p:tav tm="100000">
                                          <p:val>
                                            <p:strVal val="#ppt_h"/>
                                          </p:val>
                                        </p:tav>
                                      </p:tavLst>
                                    </p:anim>
                                    <p:anim calcmode="lin" valueType="num">
                                      <p:cBhvr>
                                        <p:cTn id="10" dur="3000" fill="hold"/>
                                        <p:tgtEl>
                                          <p:spTgt spid="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1">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Интересные факты</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p:txBody>
          <a:bodyPr>
            <a:normAutofit/>
          </a:bodyPr>
          <a:lstStyle/>
          <a:p>
            <a:pPr marL="365760" lvl="1" indent="0">
              <a:buNone/>
            </a:pPr>
            <a:r>
              <a:rPr lang="ru-RU" sz="2800" dirty="0" smtClean="0"/>
              <a:t>В Китае, Корее и Японии число 4 считается несчастливым, так как созвучно слову «смерть». В этих странах этажи с номерами, оканчивающимися на четыре, почти всегда отсутствуют.</a:t>
            </a:r>
          </a:p>
          <a:p>
            <a:pPr marL="365760" lvl="1" indent="0">
              <a:buNone/>
            </a:pPr>
            <a:r>
              <a:rPr lang="ru-RU" sz="2800" dirty="0" smtClean="0"/>
              <a:t>В русской математической литературе ноль не является натуральным числом, а в западной, наоборот, принадлежит ко множеству натуральных чисел. </a:t>
            </a:r>
            <a:endParaRPr lang="ru-RU"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620688"/>
            <a:ext cx="8640960" cy="1143000"/>
          </a:xfrm>
        </p:spPr>
        <p:txBody>
          <a:bodyPr>
            <a:noAutofit/>
          </a:bodyPr>
          <a:lstStyle/>
          <a:p>
            <a:pPr algn="ct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Угадаю день рождения</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3" name="Содержимое 2"/>
          <p:cNvSpPr>
            <a:spLocks noGrp="1"/>
          </p:cNvSpPr>
          <p:nvPr>
            <p:ph idx="1"/>
          </p:nvPr>
        </p:nvSpPr>
        <p:spPr/>
        <p:txBody>
          <a:bodyPr>
            <a:normAutofit/>
          </a:bodyPr>
          <a:lstStyle/>
          <a:p>
            <a:pPr>
              <a:buNone/>
            </a:pPr>
            <a:r>
              <a:rPr lang="ru-RU" sz="2400" dirty="0" smtClean="0">
                <a:latin typeface="Times New Roman" pitchFamily="18" charset="0"/>
                <a:cs typeface="Times New Roman" pitchFamily="18" charset="0"/>
              </a:rPr>
              <a:t>     - Я хорошо знаю каждого из вас, но вот у кого из вас когда день рождения, я, к сожалению, не знаю и сказать не могу. Но если хотите, могу угадать. Возьмите листок бумаги и карандаш и пишите то, что я вам буду диктовать.</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Сначала напишите, какого числа вы родились. Теперь удвойте написанное число. Полученное умножьте на 10, прибавьте 73. Сумму умножьте на 5. К итогу прибавьте порядковый номер месяца рождения и </a:t>
            </a:r>
            <a:r>
              <a:rPr lang="ru-RU" sz="2400" dirty="0" smtClean="0"/>
              <a:t>из полученного результата вычесть 365 .</a:t>
            </a:r>
            <a:r>
              <a:rPr lang="ru-RU" sz="2400" dirty="0" smtClean="0">
                <a:latin typeface="Times New Roman" pitchFamily="18" charset="0"/>
                <a:cs typeface="Times New Roman" pitchFamily="18" charset="0"/>
              </a:rPr>
              <a:t/>
            </a:r>
            <a:br>
              <a:rPr lang="ru-RU" sz="2400" dirty="0" smtClean="0">
                <a:latin typeface="Times New Roman" pitchFamily="18" charset="0"/>
                <a:cs typeface="Times New Roman" pitchFamily="18" charset="0"/>
              </a:rPr>
            </a:br>
            <a:r>
              <a:rPr lang="ru-RU" sz="2400" dirty="0" smtClean="0">
                <a:latin typeface="Times New Roman" pitchFamily="18" charset="0"/>
                <a:cs typeface="Times New Roman" pitchFamily="18" charset="0"/>
              </a:rPr>
              <a:t>Теперь сообщите мне результат, а я назову каждому число и месяц его рождения</a:t>
            </a:r>
          </a:p>
          <a:p>
            <a:endParaRPr lang="ru-RU"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422</TotalTime>
  <Words>556</Words>
  <Application>Microsoft Office PowerPoint</Application>
  <PresentationFormat>Экран (4:3)</PresentationFormat>
  <Paragraphs>62</Paragraphs>
  <Slides>11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Поток</vt:lpstr>
      <vt:lpstr>Натуральные Числа</vt:lpstr>
      <vt:lpstr>Определение                   </vt:lpstr>
      <vt:lpstr>Натуральный ряд чисел</vt:lpstr>
      <vt:lpstr>Из истории возникновения натуральных чисел</vt:lpstr>
      <vt:lpstr>             Приборы счёта</vt:lpstr>
      <vt:lpstr>Интересные факты</vt:lpstr>
      <vt:lpstr>Действия над натуральными числами                       A и B  </vt:lpstr>
      <vt:lpstr>Интересные факты</vt:lpstr>
      <vt:lpstr>Угадаю день рождения</vt:lpstr>
      <vt:lpstr>Трёхзначное чудо</vt:lpstr>
      <vt:lpstr>Литература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Натуральные Числа</dc:title>
  <cp:lastModifiedBy>Хрущева</cp:lastModifiedBy>
  <cp:revision>55</cp:revision>
  <dcterms:modified xsi:type="dcterms:W3CDTF">2015-11-30T18:54:46Z</dcterms:modified>
</cp:coreProperties>
</file>