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71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7851648" cy="1828800"/>
          </a:xfrm>
        </p:spPr>
        <p:txBody>
          <a:bodyPr/>
          <a:lstStyle/>
          <a:p>
            <a:pPr algn="ctr"/>
            <a:r>
              <a:rPr lang="ru-RU" dirty="0" smtClean="0"/>
              <a:t>Детский калейдоскоп своими руками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9304" y="3933056"/>
            <a:ext cx="7459160" cy="1296144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Выполнил: Мельник Глеб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ученик 3 «Б» класса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Марковская СОШ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Никитина Людмила Петровна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Марковская СОШ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/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763688" y="0"/>
            <a:ext cx="656051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общего и профессионального образования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администрации Чайковского муниципального района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Муниципальная конференция проектных работ учащихся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учреждений общего и дополнительного образования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Направление: проекты поделки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то0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476672"/>
            <a:ext cx="8063300" cy="6047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2952328" cy="4608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1.Сложили  </a:t>
            </a:r>
            <a:r>
              <a:rPr lang="ru-RU" dirty="0" smtClean="0"/>
              <a:t>3 одинаковых зеркала блестящей стороной внутрь и перемотаем скотчем. </a:t>
            </a:r>
            <a:r>
              <a:rPr lang="ru-RU" dirty="0" smtClean="0"/>
              <a:t>Вставили зеркала в </a:t>
            </a:r>
            <a:r>
              <a:rPr lang="ru-RU" dirty="0" smtClean="0"/>
              <a:t>банку. </a:t>
            </a:r>
            <a:endParaRPr lang="ru-RU" dirty="0"/>
          </a:p>
        </p:txBody>
      </p:sp>
      <p:pic>
        <p:nvPicPr>
          <p:cNvPr id="4" name="Рисунок 3" descr="Фото00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1052736"/>
            <a:ext cx="5486379" cy="411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3034680" cy="43891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2.Взяли два </a:t>
            </a:r>
            <a:r>
              <a:rPr lang="ru-RU" dirty="0" smtClean="0"/>
              <a:t>стекла: матовое и прозрачное, круглой формы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( </a:t>
            </a:r>
            <a:r>
              <a:rPr lang="ru-RU" dirty="0" smtClean="0"/>
              <a:t>по диаметру банки) . </a:t>
            </a:r>
            <a:r>
              <a:rPr lang="ru-RU" dirty="0" smtClean="0"/>
              <a:t>3.Прозрачное </a:t>
            </a:r>
            <a:r>
              <a:rPr lang="ru-RU" dirty="0" smtClean="0"/>
              <a:t>стекло </a:t>
            </a:r>
            <a:r>
              <a:rPr lang="ru-RU" dirty="0" smtClean="0"/>
              <a:t>закрепили на </a:t>
            </a:r>
            <a:r>
              <a:rPr lang="ru-RU" dirty="0" smtClean="0"/>
              <a:t>конце призмы из стекол.</a:t>
            </a:r>
            <a:endParaRPr lang="ru-RU" dirty="0"/>
          </a:p>
        </p:txBody>
      </p:sp>
      <p:pic>
        <p:nvPicPr>
          <p:cNvPr id="4" name="Рисунок 3" descr="Фото00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141357" y="971213"/>
            <a:ext cx="6466447" cy="5045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92696"/>
            <a:ext cx="2880320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4.Положили </a:t>
            </a:r>
            <a:r>
              <a:rPr lang="ru-RU" dirty="0" smtClean="0"/>
              <a:t>бисер в конец трубки (там где прозрачное стекло) и </a:t>
            </a:r>
            <a:r>
              <a:rPr lang="ru-RU" dirty="0" smtClean="0"/>
              <a:t>расположили </a:t>
            </a:r>
            <a:r>
              <a:rPr lang="ru-RU" dirty="0" smtClean="0"/>
              <a:t>матовое стекло поверх банки (на стороне, где находится бисер). </a:t>
            </a:r>
            <a:r>
              <a:rPr lang="ru-RU" dirty="0" smtClean="0"/>
              <a:t>5.Закрепили </a:t>
            </a:r>
            <a:r>
              <a:rPr lang="ru-RU" dirty="0" smtClean="0"/>
              <a:t>его </a:t>
            </a:r>
            <a:r>
              <a:rPr lang="ru-RU" dirty="0" err="1" smtClean="0"/>
              <a:t>изолентой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Фото00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371866" y="1100742"/>
            <a:ext cx="6144683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3178696" cy="43891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6.С </a:t>
            </a:r>
            <a:r>
              <a:rPr lang="ru-RU" dirty="0" smtClean="0"/>
              <a:t>другой стороны калейдоскопа там, где будет смотровое отверстие, </a:t>
            </a:r>
            <a:r>
              <a:rPr lang="ru-RU" dirty="0" smtClean="0"/>
              <a:t>наклеили чёрную </a:t>
            </a:r>
            <a:r>
              <a:rPr lang="ru-RU" dirty="0" smtClean="0"/>
              <a:t>бумагу с глазком посередине. </a:t>
            </a:r>
            <a:r>
              <a:rPr lang="ru-RU" dirty="0" smtClean="0"/>
              <a:t>Закрепили </a:t>
            </a:r>
            <a:r>
              <a:rPr lang="ru-RU" dirty="0" smtClean="0"/>
              <a:t>все </a:t>
            </a:r>
            <a:r>
              <a:rPr lang="ru-RU" dirty="0" err="1" smtClean="0"/>
              <a:t>изолентой</a:t>
            </a:r>
            <a:r>
              <a:rPr lang="ru-RU" dirty="0" smtClean="0"/>
              <a:t> и </a:t>
            </a:r>
            <a:r>
              <a:rPr lang="ru-RU" dirty="0" smtClean="0"/>
              <a:t>украсили калейдоскоп самоклеящейся бумагой..</a:t>
            </a:r>
            <a:endParaRPr lang="ru-RU" dirty="0"/>
          </a:p>
        </p:txBody>
      </p:sp>
      <p:pic>
        <p:nvPicPr>
          <p:cNvPr id="5" name="Рисунок 4" descr="Фото0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601772" y="3306770"/>
            <a:ext cx="3729369" cy="2797027"/>
          </a:xfrm>
          <a:prstGeom prst="rect">
            <a:avLst/>
          </a:prstGeom>
        </p:spPr>
      </p:pic>
      <p:pic>
        <p:nvPicPr>
          <p:cNvPr id="4" name="Рисунок 3" descr="Фото00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700125" y="788707"/>
            <a:ext cx="3648407" cy="273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Расчёт себестоимости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484784"/>
          <a:ext cx="8280919" cy="4474777"/>
        </p:xfrm>
        <a:graphic>
          <a:graphicData uri="http://schemas.openxmlformats.org/drawingml/2006/table">
            <a:tbl>
              <a:tblPr/>
              <a:tblGrid>
                <a:gridCol w="480962"/>
                <a:gridCol w="1924721"/>
                <a:gridCol w="2566005"/>
                <a:gridCol w="1443758"/>
                <a:gridCol w="1865473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20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20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890" marR="1206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используемых материалов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Цена (руб.)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Расход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материалов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изделие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Затраты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материалы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(руб.)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1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8255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Баночка из под чипсов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" marR="21336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Была дома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05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Изолента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Была дома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00380" algn="ctr"/>
                        </a:tabLs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	-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05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Бисер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руб.(1 упак)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пакетика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руб.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45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Бумага цветная самоклеящаяся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 руб.(8 штук)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листа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 руб.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37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Зеркала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Были дома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шт.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22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ИТОГО: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 рубля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4680520" cy="90872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2304256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Таким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образом, наша гипотеза подтвердилась. Имея под рукой материалы и желание, сделать хороший подарок, можно изготовить калейдоскоп своими руками.</a:t>
            </a:r>
          </a:p>
          <a:p>
            <a:pPr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 descr="Фото00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091613" y="3380995"/>
            <a:ext cx="3648407" cy="2736305"/>
          </a:xfrm>
          <a:prstGeom prst="rect">
            <a:avLst/>
          </a:prstGeom>
        </p:spPr>
      </p:pic>
      <p:pic>
        <p:nvPicPr>
          <p:cNvPr id="5" name="Рисунок 4" descr="Фото0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897917" y="3247099"/>
            <a:ext cx="3729369" cy="279702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проекта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изготовить калейдоскоп своими руками из подручных материалов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27515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 1. Расширить представление о разнообразии калейдоскопов;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2. Научиться  работать с разными видами источников; 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3.Пользоваться программой MS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PоwerPoint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для оформления результатов; 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Кратко излагать свои мысли устно и письменно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676456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Объект нашего исследования -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калейдоскоп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Предмет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способ изготовления калейдоскопа своими руками.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ходе проекта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была выдвинута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гипотеза: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допустим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что можно изготовить калейдоскоп своими руками из подручных материалов.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3891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Методы исследований.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Анкетирование учащихся по данному вопросу.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Информационные технологии. Найти информацию в сети Интернет.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Оформление материалов в компьютерные презентации.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Использование материалов поисковой работы.</a:t>
            </a:r>
          </a:p>
          <a:p>
            <a:pPr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Практическая значимость в том, что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расширяется кругозор в предметных областях;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повышается способность к саморазвитию, к самоанализу, самоорганизации;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наилучшим образом развиваются творческие способности;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развивается речь и умение выступать перед аудиторией.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Конечный результат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 калейдоскоп, сделанный своими руками. </a:t>
            </a:r>
          </a:p>
          <a:p>
            <a:pPr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583264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Правила техники безопасности при работе с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ножницами</a:t>
            </a:r>
          </a:p>
          <a:p>
            <a:pPr>
              <a:buFont typeface="Arial" pitchFamily="34" charset="0"/>
              <a:buChar char="•"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Во время работы быть внимательным, не отвлекаться и не отвлекать других.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●   Храните ножницы в отдельном месте, кладите их сомкнутыми острыми концами от себя.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●   Передавайте ножницы, вперед кольцами с сомкнутыми лезвиями.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●   Нельзя резать на ходу.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●   При работе с ножницами, необходимо следить, за движением и положением лезвий, во время работы.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83264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Правила техники безопасности при работе с шилом.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●   Игла шила должна хорошо, держаться в ручке.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●   Во время работы быть внимательным, не отвлекаться и не отвлекать других.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●   Передавать колющие и режущие предметы, ручкой от себя, располагать их на столе острым концом от себя.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●   При работе шило направлять острием от себя.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Правильная посадка во время работы.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●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Ноги должны твердо опираться всей подошвой об пол, так как при другом положении ног нарушается кровообращение.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●   Свет должен падать слева или спереди.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●   Нельзя опираться грудью на стол.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●   Руки должны быть согнуты в локтях и отставать от корпуса более чем на 10 см.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●   Расстояние от глаз до изделия или детали, должно быть 30-40 см.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●   В процессе работы следует периодически менять положение корпуса (из слегка согнутого к выпрямленному и обратно)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Материалы и инструменты: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/>
              <a:t>Пустая банка от чипсов «</a:t>
            </a:r>
            <a:r>
              <a:rPr lang="en-US" sz="2400" dirty="0" err="1" smtClean="0"/>
              <a:t>Kracks</a:t>
            </a:r>
            <a:r>
              <a:rPr lang="ru-RU" sz="2400" dirty="0" smtClean="0"/>
              <a:t>»;</a:t>
            </a:r>
            <a:endParaRPr lang="en-US" sz="2400" dirty="0" smtClean="0"/>
          </a:p>
          <a:p>
            <a:r>
              <a:rPr lang="ru-RU" sz="2400" dirty="0" smtClean="0"/>
              <a:t>Цветная бумага;</a:t>
            </a:r>
          </a:p>
          <a:p>
            <a:r>
              <a:rPr lang="ru-RU" sz="2400" dirty="0" smtClean="0"/>
              <a:t>Скотч;</a:t>
            </a:r>
          </a:p>
          <a:p>
            <a:r>
              <a:rPr lang="ru-RU" sz="2400" dirty="0" smtClean="0"/>
              <a:t>Клей-карандаш;</a:t>
            </a:r>
          </a:p>
          <a:p>
            <a:r>
              <a:rPr lang="ru-RU" sz="2400" dirty="0" smtClean="0"/>
              <a:t>3 зеркала по длине банки;</a:t>
            </a:r>
          </a:p>
          <a:p>
            <a:r>
              <a:rPr lang="ru-RU" sz="2400" dirty="0" smtClean="0"/>
              <a:t>2 круглых стекла (матовое, прозрачное) ;</a:t>
            </a:r>
          </a:p>
          <a:p>
            <a:r>
              <a:rPr lang="ru-RU" sz="2400" dirty="0" smtClean="0"/>
              <a:t>Различные блестящие фигурки и </a:t>
            </a:r>
            <a:r>
              <a:rPr lang="ru-RU" sz="2400" dirty="0" err="1" smtClean="0"/>
              <a:t>биссер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Ножницы;</a:t>
            </a:r>
          </a:p>
          <a:p>
            <a:r>
              <a:rPr lang="ru-RU" sz="2400" dirty="0" err="1" smtClean="0"/>
              <a:t>Изолента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2 крышки от банки.</a:t>
            </a:r>
          </a:p>
          <a:p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</TotalTime>
  <Words>671</Words>
  <Application>Microsoft Office PowerPoint</Application>
  <PresentationFormat>Экран (4:3)</PresentationFormat>
  <Paragraphs>111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Детский калейдоскоп своими руками</vt:lpstr>
      <vt:lpstr>Цель проекта -  изготовить калейдоскоп своими руками из подручных материалов</vt:lpstr>
      <vt:lpstr>Слайд 3</vt:lpstr>
      <vt:lpstr>Слайд 4</vt:lpstr>
      <vt:lpstr>Слайд 5</vt:lpstr>
      <vt:lpstr>Слайд 6</vt:lpstr>
      <vt:lpstr>Слайд 7</vt:lpstr>
      <vt:lpstr>Слайд 8</vt:lpstr>
      <vt:lpstr>Материалы и инструменты:</vt:lpstr>
      <vt:lpstr>Слайд 10</vt:lpstr>
      <vt:lpstr>Этапы:</vt:lpstr>
      <vt:lpstr>Слайд 12</vt:lpstr>
      <vt:lpstr>Слайд 13</vt:lpstr>
      <vt:lpstr>Слайд 14</vt:lpstr>
      <vt:lpstr>Расчёт себестоимости</vt:lpstr>
      <vt:lpstr>Заключение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Детский калейдоскоп своими руками</dc:title>
  <dc:creator>1</dc:creator>
  <cp:lastModifiedBy>Никитина</cp:lastModifiedBy>
  <cp:revision>8</cp:revision>
  <dcterms:created xsi:type="dcterms:W3CDTF">2014-02-22T08:33:48Z</dcterms:created>
  <dcterms:modified xsi:type="dcterms:W3CDTF">2014-04-04T09:41:32Z</dcterms:modified>
</cp:coreProperties>
</file>