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3" r:id="rId3"/>
    <p:sldId id="257" r:id="rId4"/>
    <p:sldId id="258" r:id="rId5"/>
    <p:sldId id="269" r:id="rId6"/>
    <p:sldId id="270" r:id="rId7"/>
    <p:sldId id="271" r:id="rId8"/>
    <p:sldId id="272" r:id="rId9"/>
    <p:sldId id="273" r:id="rId10"/>
    <p:sldId id="274" r:id="rId11"/>
    <p:sldId id="275" r:id="rId12"/>
    <p:sldId id="277" r:id="rId13"/>
    <p:sldId id="268" r:id="rId14"/>
    <p:sldId id="25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494" y="-14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2706496-A8BF-46BE-B75A-9BBA358AF8D0}" type="datetimeFigureOut">
              <a:rPr lang="ru-RU" smtClean="0"/>
              <a:pPr/>
              <a:t>02.12.2015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028D58-9E8E-47B4-93A0-0DC9364A276D}" type="slidenum">
              <a:rPr lang="ru-RU" smtClean="0"/>
              <a:pPr/>
              <a:t>‹#›</a:t>
            </a:fld>
            <a:endParaRPr lang="ru-RU"/>
          </a:p>
        </p:txBody>
      </p:sp>
      <p:pic>
        <p:nvPicPr>
          <p:cNvPr id="10" name="Picture 2" descr="http://1.bp.blogspot.com/-kz7tqZRvWN0/UNS750ki0qI/AAAAAAAAD1Y/QwGWuN0Nf7E/s1600/1290975653_wchh_5015.jpg"/>
          <p:cNvPicPr>
            <a:picLocks noChangeAspect="1" noChangeArrowheads="1"/>
          </p:cNvPicPr>
          <p:nvPr userDrawn="1"/>
        </p:nvPicPr>
        <p:blipFill>
          <a:blip r:embed="rId2" cstate="email"/>
          <a:srcRect/>
          <a:stretch>
            <a:fillRect/>
          </a:stretch>
        </p:blipFill>
        <p:spPr bwMode="auto">
          <a:xfrm>
            <a:off x="-169035" y="0"/>
            <a:ext cx="9313035" cy="6858000"/>
          </a:xfrm>
          <a:prstGeom prst="rect">
            <a:avLst/>
          </a:prstGeom>
          <a:noFill/>
          <a:scene3d>
            <a:camera prst="orthographicFront"/>
            <a:lightRig rig="threePt" dir="t"/>
          </a:scene3d>
          <a:sp3d>
            <a:bevelT prst="convex"/>
          </a:sp3d>
        </p:spPr>
      </p:pic>
      <p:pic>
        <p:nvPicPr>
          <p:cNvPr id="12294" name="Picture 6" descr="http://image2you.ru/allimages/_img_33058_21f0c_1355195661.png"/>
          <p:cNvPicPr>
            <a:picLocks noChangeAspect="1" noChangeArrowheads="1"/>
          </p:cNvPicPr>
          <p:nvPr userDrawn="1"/>
        </p:nvPicPr>
        <p:blipFill>
          <a:blip r:embed="rId3" cstate="email"/>
          <a:srcRect/>
          <a:stretch>
            <a:fillRect/>
          </a:stretch>
        </p:blipFill>
        <p:spPr bwMode="auto">
          <a:xfrm>
            <a:off x="3900215" y="0"/>
            <a:ext cx="5243785" cy="6669360"/>
          </a:xfrm>
          <a:prstGeom prst="rect">
            <a:avLst/>
          </a:prstGeom>
          <a:noFill/>
        </p:spPr>
      </p:pic>
      <p:pic>
        <p:nvPicPr>
          <p:cNvPr id="11" name="Picture 2" descr="Синий декор"/>
          <p:cNvPicPr>
            <a:picLocks noChangeAspect="1" noChangeArrowheads="1"/>
          </p:cNvPicPr>
          <p:nvPr userDrawn="1"/>
        </p:nvPicPr>
        <p:blipFill>
          <a:blip r:embed="rId4" cstate="email"/>
          <a:srcRect/>
          <a:stretch>
            <a:fillRect/>
          </a:stretch>
        </p:blipFill>
        <p:spPr bwMode="auto">
          <a:xfrm>
            <a:off x="-180528" y="2564904"/>
            <a:ext cx="6625146" cy="4293096"/>
          </a:xfrm>
          <a:prstGeom prst="rect">
            <a:avLst/>
          </a:prstGeom>
          <a:noFill/>
        </p:spPr>
      </p:pic>
    </p:spTree>
  </p:cSld>
  <p:clrMapOvr>
    <a:masterClrMapping/>
  </p:clrMapOvr>
  <p:transition advTm="8000">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2706496-A8BF-46BE-B75A-9BBA358AF8D0}" type="datetimeFigureOut">
              <a:rPr lang="ru-RU" smtClean="0"/>
              <a:pPr/>
              <a:t>02.12.2015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3028D58-9E8E-47B4-93A0-0DC9364A276D}" type="slidenum">
              <a:rPr lang="ru-RU" smtClean="0"/>
              <a:pPr/>
              <a:t>‹#›</a:t>
            </a:fld>
            <a:endParaRPr lang="ru-RU"/>
          </a:p>
        </p:txBody>
      </p:sp>
      <p:pic>
        <p:nvPicPr>
          <p:cNvPr id="5122" name="Picture 2" descr="http://1.bp.blogspot.com/-kz7tqZRvWN0/UNS750ki0qI/AAAAAAAAD1Y/QwGWuN0Nf7E/s1600/1290975653_wchh_5015.jpg"/>
          <p:cNvPicPr>
            <a:picLocks noChangeAspect="1" noChangeArrowheads="1"/>
          </p:cNvPicPr>
          <p:nvPr userDrawn="1"/>
        </p:nvPicPr>
        <p:blipFill>
          <a:blip r:embed="rId2" cstate="email"/>
          <a:srcRect/>
          <a:stretch>
            <a:fillRect/>
          </a:stretch>
        </p:blipFill>
        <p:spPr bwMode="auto">
          <a:xfrm>
            <a:off x="0" y="0"/>
            <a:ext cx="9313035" cy="6858000"/>
          </a:xfrm>
          <a:prstGeom prst="rect">
            <a:avLst/>
          </a:prstGeom>
          <a:noFill/>
          <a:scene3d>
            <a:camera prst="orthographicFront"/>
            <a:lightRig rig="threePt" dir="t"/>
          </a:scene3d>
          <a:sp3d>
            <a:bevelT prst="convex"/>
          </a:sp3d>
        </p:spPr>
      </p:pic>
      <p:pic>
        <p:nvPicPr>
          <p:cNvPr id="5126" name="Picture 6" descr="Золотая Зима"/>
          <p:cNvPicPr>
            <a:picLocks noChangeAspect="1" noChangeArrowheads="1"/>
          </p:cNvPicPr>
          <p:nvPr userDrawn="1"/>
        </p:nvPicPr>
        <p:blipFill>
          <a:blip r:embed="rId3" cstate="email"/>
          <a:srcRect/>
          <a:stretch>
            <a:fillRect/>
          </a:stretch>
        </p:blipFill>
        <p:spPr bwMode="auto">
          <a:xfrm rot="10800000" flipH="1">
            <a:off x="0" y="38741"/>
            <a:ext cx="3383360" cy="6819257"/>
          </a:xfrm>
          <a:prstGeom prst="rect">
            <a:avLst/>
          </a:prstGeom>
          <a:noFill/>
        </p:spPr>
      </p:pic>
      <p:pic>
        <p:nvPicPr>
          <p:cNvPr id="5124" name="Picture 4" descr="http://image2you.ru/allimages/_img_33058_21f0c_1355195661.png"/>
          <p:cNvPicPr>
            <a:picLocks noChangeAspect="1" noChangeArrowheads="1"/>
          </p:cNvPicPr>
          <p:nvPr userDrawn="1"/>
        </p:nvPicPr>
        <p:blipFill>
          <a:blip r:embed="rId4" cstate="email"/>
          <a:srcRect/>
          <a:stretch>
            <a:fillRect/>
          </a:stretch>
        </p:blipFill>
        <p:spPr bwMode="auto">
          <a:xfrm flipH="1">
            <a:off x="0" y="0"/>
            <a:ext cx="3336938" cy="4244119"/>
          </a:xfrm>
          <a:prstGeom prst="rect">
            <a:avLst/>
          </a:prstGeom>
          <a:noFill/>
        </p:spPr>
      </p:pic>
    </p:spTree>
  </p:cSld>
  <p:clrMapOvr>
    <a:masterClrMapping/>
  </p:clrMapOvr>
  <p:transition advTm="8000">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AC393964-73E2-4094-A1DD-651FB15926EB}" type="slidenum">
              <a:rPr lang="ru-RU"/>
              <a:pPr>
                <a:defRPr/>
              </a:pPr>
              <a:t>‹#›</a:t>
            </a:fld>
            <a:endParaRPr lang="ru-RU"/>
          </a:p>
        </p:txBody>
      </p:sp>
    </p:spTree>
  </p:cSld>
  <p:clrMapOvr>
    <a:masterClrMapping/>
  </p:clrMapOvr>
  <p:transition advTm="8000">
    <p:wedg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706496-A8BF-46BE-B75A-9BBA358AF8D0}" type="datetimeFigureOut">
              <a:rPr lang="ru-RU" smtClean="0"/>
              <a:pPr/>
              <a:t>02.12.2015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28D58-9E8E-47B4-93A0-0DC9364A276D}"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Lst>
  <p:transition advTm="8000">
    <p:wedg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www.proshkolu.ru/user/ve4er-13/file/2233203/" TargetMode="External"/><Relationship Id="rId3" Type="http://schemas.openxmlformats.org/officeDocument/2006/relationships/hyperlink" Target="http://image2you.ru/allimages/_img_33058_21f0c_1355195661.png" TargetMode="External"/><Relationship Id="rId7" Type="http://schemas.openxmlformats.org/officeDocument/2006/relationships/hyperlink" Target="http://www.proshkolu.ru/user/ve4er-13/file/2233206/" TargetMode="External"/><Relationship Id="rId2" Type="http://schemas.openxmlformats.org/officeDocument/2006/relationships/hyperlink" Target="http://1.bp.blogspot.com/-kz7tqZRvWN0/UNS750ki0qI/AAAAAAAAD1Y/QwGWuN0Nf7E/s1600/1290975653_wchh_5015.jpg" TargetMode="External"/><Relationship Id="rId1" Type="http://schemas.openxmlformats.org/officeDocument/2006/relationships/slideLayout" Target="../slideLayouts/slideLayout2.xml"/><Relationship Id="rId6" Type="http://schemas.openxmlformats.org/officeDocument/2006/relationships/hyperlink" Target="http://www.proshkolu.ru/user/ve4er-13/file/2233197/" TargetMode="External"/><Relationship Id="rId5" Type="http://schemas.openxmlformats.org/officeDocument/2006/relationships/hyperlink" Target="http://s0.pic4you.ru/allimage/y2011/12-11/13910/1497276.png" TargetMode="External"/><Relationship Id="rId4" Type="http://schemas.openxmlformats.org/officeDocument/2006/relationships/hyperlink" Target="http://s0.pic4you.ru/allimage/y2011/12-12/13910/1499678.pn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lori.ru/89048" TargetMode="External"/><Relationship Id="rId2" Type="http://schemas.openxmlformats.org/officeDocument/2006/relationships/image" Target="../media/image12.jpeg"/><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email">
            <a:extLst>
              <a:ext uri="{28A0092B-C50C-407E-A947-70E740481C1C}">
                <a14:useLocalDpi xmlns:a14="http://schemas.microsoft.com/office/drawing/2010/main" xmlns="" val="0"/>
              </a:ext>
            </a:extLst>
          </a:blip>
          <a:stretch>
            <a:fillRect/>
          </a:stretch>
        </p:blipFill>
        <p:spPr>
          <a:xfrm>
            <a:off x="-180528" y="0"/>
            <a:ext cx="9324528" cy="7306962"/>
          </a:xfrm>
          <a:prstGeom prst="rect">
            <a:avLst/>
          </a:prstGeom>
        </p:spPr>
      </p:pic>
      <p:sp>
        <p:nvSpPr>
          <p:cNvPr id="7" name="Прямоугольник 6"/>
          <p:cNvSpPr/>
          <p:nvPr/>
        </p:nvSpPr>
        <p:spPr>
          <a:xfrm>
            <a:off x="2070847" y="524432"/>
            <a:ext cx="5283541" cy="755727"/>
          </a:xfrm>
          <a:prstGeom prst="rect">
            <a:avLst/>
          </a:prstGeom>
        </p:spPr>
        <p:txBody>
          <a:bodyPr wrap="square">
            <a:spAutoFit/>
          </a:bodyPr>
          <a:lstStyle/>
          <a:p>
            <a:pPr algn="ctr">
              <a:lnSpc>
                <a:spcPct val="75000"/>
              </a:lnSpc>
            </a:pPr>
            <a:r>
              <a:rPr lang="ru-RU" sz="2800" i="1" spc="300" dirty="0" smtClean="0">
                <a:latin typeface="Times New Roman" pitchFamily="18" charset="0"/>
                <a:cs typeface="Times New Roman" pitchFamily="18" charset="0"/>
              </a:rPr>
              <a:t>Конкурс «У ёлочки в гостях»</a:t>
            </a:r>
            <a:r>
              <a:rPr lang="ru-RU" b="1" spc="300" dirty="0" smtClean="0">
                <a:latin typeface="Times New Roman" pitchFamily="18" charset="0"/>
                <a:cs typeface="Times New Roman" pitchFamily="18" charset="0"/>
              </a:rPr>
              <a:t>	</a:t>
            </a:r>
            <a:endParaRPr lang="ru-RU" b="1" spc="300" dirty="0">
              <a:latin typeface="Cooper" panose="020B7200000000000000" pitchFamily="34" charset="0"/>
              <a:cs typeface="Times New Roman" panose="02020603050405020304" pitchFamily="18" charset="0"/>
            </a:endParaRPr>
          </a:p>
        </p:txBody>
      </p:sp>
      <p:sp>
        <p:nvSpPr>
          <p:cNvPr id="9" name="Прямоугольник 8"/>
          <p:cNvSpPr/>
          <p:nvPr/>
        </p:nvSpPr>
        <p:spPr>
          <a:xfrm>
            <a:off x="1998617" y="5080061"/>
            <a:ext cx="5411233" cy="1338828"/>
          </a:xfrm>
          <a:prstGeom prst="rect">
            <a:avLst/>
          </a:prstGeom>
        </p:spPr>
        <p:txBody>
          <a:bodyPr wrap="square">
            <a:spAutoFit/>
          </a:bodyPr>
          <a:lstStyle/>
          <a:p>
            <a:pPr marL="457200" indent="-457200">
              <a:lnSpc>
                <a:spcPct val="150000"/>
              </a:lnSpc>
            </a:pPr>
            <a:r>
              <a:rPr lang="ru-RU" b="1" dirty="0" smtClean="0">
                <a:latin typeface="Times New Roman" pitchFamily="18" charset="0"/>
                <a:cs typeface="Times New Roman" pitchFamily="18" charset="0"/>
              </a:rPr>
              <a:t>Выполнила –учитель начальных классов</a:t>
            </a:r>
          </a:p>
          <a:p>
            <a:pPr marL="457200" indent="-457200">
              <a:lnSpc>
                <a:spcPct val="150000"/>
              </a:lnSpc>
            </a:pPr>
            <a:r>
              <a:rPr lang="ru-RU" b="1" dirty="0" smtClean="0">
                <a:latin typeface="Times New Roman" pitchFamily="18" charset="0"/>
                <a:cs typeface="Times New Roman" pitchFamily="18" charset="0"/>
              </a:rPr>
              <a:t>МОУ СОШ № 13 </a:t>
            </a:r>
          </a:p>
          <a:p>
            <a:pPr marL="457200" indent="-457200">
              <a:lnSpc>
                <a:spcPct val="150000"/>
              </a:lnSpc>
            </a:pPr>
            <a:r>
              <a:rPr lang="ru-RU" b="1" dirty="0" smtClean="0">
                <a:latin typeface="Times New Roman" pitchFamily="18" charset="0"/>
                <a:cs typeface="Times New Roman" pitchFamily="18" charset="0"/>
              </a:rPr>
              <a:t>Сурова Алёна Николаевна</a:t>
            </a:r>
          </a:p>
        </p:txBody>
      </p:sp>
      <p:sp>
        <p:nvSpPr>
          <p:cNvPr id="5" name="TextBox 4"/>
          <p:cNvSpPr txBox="1"/>
          <p:nvPr/>
        </p:nvSpPr>
        <p:spPr>
          <a:xfrm>
            <a:off x="444137" y="1985554"/>
            <a:ext cx="8229600" cy="1569660"/>
          </a:xfrm>
          <a:prstGeom prst="rect">
            <a:avLst/>
          </a:prstGeom>
          <a:noFill/>
        </p:spPr>
        <p:txBody>
          <a:bodyPr wrap="square" rtlCol="0">
            <a:spAutoFit/>
          </a:bodyPr>
          <a:lstStyle/>
          <a:p>
            <a:pPr algn="ctr"/>
            <a:r>
              <a:rPr lang="ru-RU" sz="4800" dirty="0" smtClean="0">
                <a:solidFill>
                  <a:srgbClr val="0070C0"/>
                </a:solidFill>
              </a:rPr>
              <a:t>НОВЫЙ ГОД ПРИХОДИТ              К НАМ</a:t>
            </a:r>
            <a:endParaRPr lang="ru-RU" sz="4800" dirty="0">
              <a:solidFill>
                <a:srgbClr val="0070C0"/>
              </a:solidFill>
            </a:endParaRPr>
          </a:p>
        </p:txBody>
      </p:sp>
      <p:pic>
        <p:nvPicPr>
          <p:cNvPr id="6" name="Рисунок 5" descr="2233197-9b0430f61727fbdc.gif"/>
          <p:cNvPicPr>
            <a:picLocks noChangeAspect="1"/>
          </p:cNvPicPr>
          <p:nvPr/>
        </p:nvPicPr>
        <p:blipFill>
          <a:blip r:embed="rId3" cstate="email"/>
          <a:stretch>
            <a:fillRect/>
          </a:stretch>
        </p:blipFill>
        <p:spPr>
          <a:xfrm>
            <a:off x="2090058" y="2866720"/>
            <a:ext cx="1609044" cy="2081515"/>
          </a:xfrm>
          <a:prstGeom prst="rect">
            <a:avLst/>
          </a:prstGeom>
        </p:spPr>
      </p:pic>
    </p:spTree>
    <p:extLst>
      <p:ext uri="{BB962C8B-B14F-4D97-AF65-F5344CB8AC3E}">
        <p14:creationId xmlns:p14="http://schemas.microsoft.com/office/powerpoint/2010/main" xmlns="" val="2552666071"/>
      </p:ext>
    </p:extLst>
  </p:cSld>
  <p:clrMapOvr>
    <a:masterClrMapping/>
  </p:clrMapOvr>
  <p:transition advTm="8000">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normAutofit fontScale="90000"/>
          </a:bodyPr>
          <a:lstStyle/>
          <a:p>
            <a:pPr eaLnBrk="1" hangingPunct="1"/>
            <a:r>
              <a:rPr lang="ru-RU" sz="4000" smtClean="0"/>
              <a:t>Какое дерево считают символом Нового года?</a:t>
            </a:r>
          </a:p>
        </p:txBody>
      </p:sp>
      <p:pic>
        <p:nvPicPr>
          <p:cNvPr id="70660" name="Picture 4" descr="elky32[1]"/>
          <p:cNvPicPr>
            <a:picLocks noGrp="1" noChangeAspect="1" noChangeArrowheads="1" noCrop="1"/>
          </p:cNvPicPr>
          <p:nvPr>
            <p:ph type="body" idx="1"/>
          </p:nvPr>
        </p:nvPicPr>
        <p:blipFill>
          <a:blip r:embed="rId2" cstate="email"/>
          <a:srcRect/>
          <a:stretch>
            <a:fillRect/>
          </a:stretch>
        </p:blipFill>
        <p:spPr>
          <a:xfrm>
            <a:off x="2209800" y="1219200"/>
            <a:ext cx="5334000" cy="5638800"/>
          </a:xfrm>
          <a:noFill/>
        </p:spPr>
      </p:pic>
    </p:spTree>
  </p:cSld>
  <p:clrMapOvr>
    <a:masterClrMapping/>
  </p:clrMapOvr>
  <p:transition advTm="8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animEffect transition="in" filter="fade">
                                      <p:cBhvr>
                                        <p:cTn id="7" dur="800" decel="100000"/>
                                        <p:tgtEl>
                                          <p:spTgt spid="70658"/>
                                        </p:tgtEl>
                                      </p:cBhvr>
                                    </p:animEffect>
                                    <p:anim calcmode="lin" valueType="num">
                                      <p:cBhvr>
                                        <p:cTn id="8" dur="800" decel="100000" fill="hold"/>
                                        <p:tgtEl>
                                          <p:spTgt spid="70658"/>
                                        </p:tgtEl>
                                        <p:attrNameLst>
                                          <p:attrName>style.rotation</p:attrName>
                                        </p:attrNameLst>
                                      </p:cBhvr>
                                      <p:tavLst>
                                        <p:tav tm="0">
                                          <p:val>
                                            <p:fltVal val="-90"/>
                                          </p:val>
                                        </p:tav>
                                        <p:tav tm="100000">
                                          <p:val>
                                            <p:fltVal val="0"/>
                                          </p:val>
                                        </p:tav>
                                      </p:tavLst>
                                    </p:anim>
                                    <p:anim calcmode="lin" valueType="num">
                                      <p:cBhvr>
                                        <p:cTn id="9" dur="800" decel="100000" fill="hold"/>
                                        <p:tgtEl>
                                          <p:spTgt spid="70658"/>
                                        </p:tgtEl>
                                        <p:attrNameLst>
                                          <p:attrName>ppt_x</p:attrName>
                                        </p:attrNameLst>
                                      </p:cBhvr>
                                      <p:tavLst>
                                        <p:tav tm="0">
                                          <p:val>
                                            <p:strVal val="#ppt_x+0.4"/>
                                          </p:val>
                                        </p:tav>
                                        <p:tav tm="100000">
                                          <p:val>
                                            <p:strVal val="#ppt_x-0.05"/>
                                          </p:val>
                                        </p:tav>
                                      </p:tavLst>
                                    </p:anim>
                                    <p:anim calcmode="lin" valueType="num">
                                      <p:cBhvr>
                                        <p:cTn id="10" dur="800" decel="100000" fill="hold"/>
                                        <p:tgtEl>
                                          <p:spTgt spid="7065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065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065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9" presetClass="entr" presetSubtype="10" fill="hold" nodeType="clickEffect">
                                  <p:stCondLst>
                                    <p:cond delay="0"/>
                                  </p:stCondLst>
                                  <p:childTnLst>
                                    <p:set>
                                      <p:cBhvr>
                                        <p:cTn id="16" dur="1" fill="hold">
                                          <p:stCondLst>
                                            <p:cond delay="0"/>
                                          </p:stCondLst>
                                        </p:cTn>
                                        <p:tgtEl>
                                          <p:spTgt spid="70660"/>
                                        </p:tgtEl>
                                        <p:attrNameLst>
                                          <p:attrName>style.visibility</p:attrName>
                                        </p:attrNameLst>
                                      </p:cBhvr>
                                      <p:to>
                                        <p:strVal val="visible"/>
                                      </p:to>
                                    </p:set>
                                    <p:anim calcmode="lin" valueType="num">
                                      <p:cBhvr>
                                        <p:cTn id="17" dur="5000" fill="hold"/>
                                        <p:tgtEl>
                                          <p:spTgt spid="70660"/>
                                        </p:tgtEl>
                                        <p:attrNameLst>
                                          <p:attrName>ppt_w</p:attrName>
                                        </p:attrNameLst>
                                      </p:cBhvr>
                                      <p:tavLst>
                                        <p:tav tm="0" fmla="#ppt_w*sin(2.5*pi*$)">
                                          <p:val>
                                            <p:fltVal val="0"/>
                                          </p:val>
                                        </p:tav>
                                        <p:tav tm="100000">
                                          <p:val>
                                            <p:fltVal val="1"/>
                                          </p:val>
                                        </p:tav>
                                      </p:tavLst>
                                    </p:anim>
                                    <p:anim calcmode="lin" valueType="num">
                                      <p:cBhvr>
                                        <p:cTn id="18" dur="5000" fill="hold"/>
                                        <p:tgtEl>
                                          <p:spTgt spid="7066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body" idx="1"/>
          </p:nvPr>
        </p:nvSpPr>
        <p:spPr>
          <a:xfrm>
            <a:off x="539750" y="1143000"/>
            <a:ext cx="8280400" cy="609600"/>
          </a:xfrm>
        </p:spPr>
        <p:txBody>
          <a:bodyPr/>
          <a:lstStyle/>
          <a:p>
            <a:pPr algn="ctr" eaLnBrk="1" hangingPunct="1">
              <a:lnSpc>
                <a:spcPct val="80000"/>
              </a:lnSpc>
              <a:buFontTx/>
              <a:buNone/>
            </a:pPr>
            <a:r>
              <a:rPr lang="ru-RU" sz="2200" b="1" smtClean="0"/>
              <a:t>Существует несколько легенд о возникновении елки. </a:t>
            </a:r>
          </a:p>
        </p:txBody>
      </p:sp>
      <p:sp>
        <p:nvSpPr>
          <p:cNvPr id="67587" name="WordArt 3"/>
          <p:cNvSpPr>
            <a:spLocks noChangeArrowheads="1" noChangeShapeType="1" noTextEdit="1"/>
          </p:cNvSpPr>
          <p:nvPr/>
        </p:nvSpPr>
        <p:spPr bwMode="auto">
          <a:xfrm>
            <a:off x="1042988" y="476250"/>
            <a:ext cx="7273925" cy="863600"/>
          </a:xfrm>
          <a:prstGeom prst="rect">
            <a:avLst/>
          </a:prstGeom>
        </p:spPr>
        <p:txBody>
          <a:bodyPr wrap="none" fromWordArt="1">
            <a:prstTxWarp prst="textPlain">
              <a:avLst>
                <a:gd name="adj" fmla="val 50000"/>
              </a:avLst>
            </a:prstTxWarp>
          </a:bodyPr>
          <a:lstStyle/>
          <a:p>
            <a:pPr algn="ctr"/>
            <a:r>
              <a:rPr lang="ru-RU" sz="3600" b="1" kern="10" spc="-360">
                <a:ln w="12700">
                  <a:solidFill>
                    <a:srgbClr val="000099"/>
                  </a:solidFill>
                  <a:round/>
                  <a:headEnd/>
                  <a:tailEnd/>
                </a:ln>
                <a:solidFill>
                  <a:srgbClr val="33CCFF"/>
                </a:solidFill>
                <a:effectLst>
                  <a:outerShdw dist="125724" dir="18900000" algn="ctr" rotWithShape="0">
                    <a:srgbClr val="000099"/>
                  </a:outerShdw>
                </a:effectLst>
                <a:latin typeface="Monotype Corsiva"/>
              </a:rPr>
              <a:t>История новогодней ёлки</a:t>
            </a:r>
          </a:p>
        </p:txBody>
      </p:sp>
      <p:pic>
        <p:nvPicPr>
          <p:cNvPr id="67588" name="Picture 4" descr="elky32[1]"/>
          <p:cNvPicPr>
            <a:picLocks noChangeAspect="1" noChangeArrowheads="1" noCrop="1"/>
          </p:cNvPicPr>
          <p:nvPr/>
        </p:nvPicPr>
        <p:blipFill>
          <a:blip r:embed="rId2" cstate="email"/>
          <a:srcRect/>
          <a:stretch>
            <a:fillRect/>
          </a:stretch>
        </p:blipFill>
        <p:spPr bwMode="auto">
          <a:xfrm>
            <a:off x="6858000" y="3352800"/>
            <a:ext cx="2286000" cy="2971800"/>
          </a:xfrm>
          <a:prstGeom prst="rect">
            <a:avLst/>
          </a:prstGeom>
          <a:noFill/>
          <a:ln w="9525">
            <a:noFill/>
            <a:miter lim="800000"/>
            <a:headEnd/>
            <a:tailEnd/>
          </a:ln>
        </p:spPr>
      </p:pic>
      <p:sp>
        <p:nvSpPr>
          <p:cNvPr id="67589" name="AutoShape 5"/>
          <p:cNvSpPr>
            <a:spLocks noChangeArrowheads="1"/>
          </p:cNvSpPr>
          <p:nvPr/>
        </p:nvSpPr>
        <p:spPr bwMode="auto">
          <a:xfrm>
            <a:off x="2555875" y="1447800"/>
            <a:ext cx="6121400" cy="1909763"/>
          </a:xfrm>
          <a:prstGeom prst="downArrowCallout">
            <a:avLst>
              <a:gd name="adj1" fmla="val 80133"/>
              <a:gd name="adj2" fmla="val 80133"/>
              <a:gd name="adj3" fmla="val 16667"/>
              <a:gd name="adj4" fmla="val 66667"/>
            </a:avLst>
          </a:prstGeom>
          <a:solidFill>
            <a:schemeClr val="accent1"/>
          </a:solidFill>
          <a:ln w="9525">
            <a:solidFill>
              <a:schemeClr val="tx1"/>
            </a:solidFill>
            <a:miter lim="800000"/>
            <a:headEnd/>
            <a:tailEnd/>
          </a:ln>
        </p:spPr>
        <p:txBody>
          <a:bodyPr wrap="none" anchor="ctr"/>
          <a:lstStyle/>
          <a:p>
            <a:pPr algn="ctr"/>
            <a:r>
              <a:rPr lang="ru-RU" b="1"/>
              <a:t>Славяне-язычники зажигали </a:t>
            </a:r>
          </a:p>
          <a:p>
            <a:pPr algn="ctr"/>
            <a:r>
              <a:rPr lang="ru-RU" b="1"/>
              <a:t>на вишневых деревьях плошки с маслом, </a:t>
            </a:r>
          </a:p>
          <a:p>
            <a:pPr algn="ctr"/>
            <a:r>
              <a:rPr lang="ru-RU" b="1"/>
              <a:t>чтобы получить хороший урожай. </a:t>
            </a:r>
          </a:p>
          <a:p>
            <a:pPr algn="ctr"/>
            <a:r>
              <a:rPr lang="ru-RU" b="1"/>
              <a:t>Они считали, что это дерево - символ пробуждения</a:t>
            </a:r>
          </a:p>
          <a:p>
            <a:pPr algn="ctr"/>
            <a:r>
              <a:rPr lang="ru-RU" b="1"/>
              <a:t>жизни</a:t>
            </a:r>
          </a:p>
        </p:txBody>
      </p:sp>
      <p:grpSp>
        <p:nvGrpSpPr>
          <p:cNvPr id="2" name="Group 6"/>
          <p:cNvGrpSpPr>
            <a:grpSpLocks/>
          </p:cNvGrpSpPr>
          <p:nvPr/>
        </p:nvGrpSpPr>
        <p:grpSpPr bwMode="auto">
          <a:xfrm>
            <a:off x="7956550" y="5589588"/>
            <a:ext cx="504825" cy="730250"/>
            <a:chOff x="107719363" y="109168161"/>
            <a:chExt cx="504925" cy="729000"/>
          </a:xfrm>
        </p:grpSpPr>
        <p:sp>
          <p:nvSpPr>
            <p:cNvPr id="15417" name="AutoShape 7"/>
            <p:cNvSpPr>
              <a:spLocks noChangeArrowheads="1" noChangeShapeType="1"/>
            </p:cNvSpPr>
            <p:nvPr/>
          </p:nvSpPr>
          <p:spPr bwMode="auto">
            <a:xfrm>
              <a:off x="107791572" y="109350411"/>
              <a:ext cx="333530" cy="364500"/>
            </a:xfrm>
            <a:prstGeom prst="irregularSeal1">
              <a:avLst/>
            </a:prstGeom>
            <a:solidFill>
              <a:srgbClr val="FFFFFF"/>
            </a:solidFill>
            <a:ln w="0" algn="in">
              <a:noFill/>
              <a:miter lim="800000"/>
              <a:headEnd/>
              <a:tailEnd/>
            </a:ln>
          </p:spPr>
          <p:txBody>
            <a:bodyPr lIns="36576" tIns="36576" rIns="36576" bIns="36576"/>
            <a:lstStyle/>
            <a:p>
              <a:endParaRPr lang="ru-RU"/>
            </a:p>
          </p:txBody>
        </p:sp>
        <p:sp>
          <p:nvSpPr>
            <p:cNvPr id="15418" name="AutoShape 8"/>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5419" name="AutoShape 9"/>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sp>
          <p:nvSpPr>
            <p:cNvPr id="15420" name="AutoShape 10"/>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5421" name="AutoShape 11"/>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grpSp>
      <p:sp>
        <p:nvSpPr>
          <p:cNvPr id="67596" name="AutoShape 12"/>
          <p:cNvSpPr>
            <a:spLocks noChangeArrowheads="1"/>
          </p:cNvSpPr>
          <p:nvPr/>
        </p:nvSpPr>
        <p:spPr bwMode="auto">
          <a:xfrm>
            <a:off x="152400" y="2895600"/>
            <a:ext cx="6858000" cy="3124200"/>
          </a:xfrm>
          <a:prstGeom prst="downArrowCallout">
            <a:avLst>
              <a:gd name="adj1" fmla="val 54878"/>
              <a:gd name="adj2" fmla="val 54878"/>
              <a:gd name="adj3" fmla="val 16667"/>
              <a:gd name="adj4" fmla="val 66667"/>
            </a:avLst>
          </a:prstGeom>
          <a:solidFill>
            <a:schemeClr val="accent1"/>
          </a:solidFill>
          <a:ln w="9525">
            <a:solidFill>
              <a:schemeClr val="tx1"/>
            </a:solidFill>
            <a:miter lim="800000"/>
            <a:headEnd/>
            <a:tailEnd/>
          </a:ln>
        </p:spPr>
        <p:txBody>
          <a:bodyPr wrap="none" anchor="ctr"/>
          <a:lstStyle/>
          <a:p>
            <a:pPr algn="ctr"/>
            <a:r>
              <a:rPr lang="ru-RU" b="1"/>
              <a:t>В глубокой древности люди одухотворяли природу. </a:t>
            </a:r>
          </a:p>
          <a:p>
            <a:pPr algn="ctr"/>
            <a:r>
              <a:rPr lang="ru-RU" b="1"/>
              <a:t>С увяданием природы осенью лесные духи должны</a:t>
            </a:r>
          </a:p>
          <a:p>
            <a:pPr algn="ctr"/>
            <a:r>
              <a:rPr lang="ru-RU" b="1"/>
              <a:t>были куда-то поселиться, то они и переселялись на время</a:t>
            </a:r>
          </a:p>
          <a:p>
            <a:pPr algn="ctr"/>
            <a:r>
              <a:rPr lang="ru-RU" b="1"/>
              <a:t>в вечнозелёные ели. Вот их-то люди и задобривали.</a:t>
            </a:r>
          </a:p>
        </p:txBody>
      </p:sp>
      <p:grpSp>
        <p:nvGrpSpPr>
          <p:cNvPr id="3" name="Group 15"/>
          <p:cNvGrpSpPr>
            <a:grpSpLocks/>
          </p:cNvGrpSpPr>
          <p:nvPr/>
        </p:nvGrpSpPr>
        <p:grpSpPr bwMode="auto">
          <a:xfrm>
            <a:off x="8172450" y="3284538"/>
            <a:ext cx="504825" cy="730250"/>
            <a:chOff x="107719363" y="109168161"/>
            <a:chExt cx="504925" cy="729000"/>
          </a:xfrm>
        </p:grpSpPr>
        <p:sp>
          <p:nvSpPr>
            <p:cNvPr id="15412" name="AutoShape 16"/>
            <p:cNvSpPr>
              <a:spLocks noChangeArrowheads="1" noChangeShapeType="1"/>
            </p:cNvSpPr>
            <p:nvPr/>
          </p:nvSpPr>
          <p:spPr bwMode="auto">
            <a:xfrm>
              <a:off x="107791572" y="109350411"/>
              <a:ext cx="333530" cy="364500"/>
            </a:xfrm>
            <a:prstGeom prst="irregularSeal1">
              <a:avLst/>
            </a:prstGeom>
            <a:solidFill>
              <a:srgbClr val="FFFFFF"/>
            </a:solidFill>
            <a:ln w="0" algn="in">
              <a:noFill/>
              <a:miter lim="800000"/>
              <a:headEnd/>
              <a:tailEnd/>
            </a:ln>
          </p:spPr>
          <p:txBody>
            <a:bodyPr lIns="36576" tIns="36576" rIns="36576" bIns="36576"/>
            <a:lstStyle/>
            <a:p>
              <a:endParaRPr lang="ru-RU"/>
            </a:p>
          </p:txBody>
        </p:sp>
        <p:sp>
          <p:nvSpPr>
            <p:cNvPr id="15413" name="AutoShape 17"/>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5414" name="AutoShape 18"/>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sp>
          <p:nvSpPr>
            <p:cNvPr id="15415" name="AutoShape 19"/>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5416" name="AutoShape 20"/>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grpSp>
      <p:grpSp>
        <p:nvGrpSpPr>
          <p:cNvPr id="4" name="Group 21"/>
          <p:cNvGrpSpPr>
            <a:grpSpLocks/>
          </p:cNvGrpSpPr>
          <p:nvPr/>
        </p:nvGrpSpPr>
        <p:grpSpPr bwMode="auto">
          <a:xfrm>
            <a:off x="5076825" y="5876925"/>
            <a:ext cx="504825" cy="730250"/>
            <a:chOff x="107719363" y="109168161"/>
            <a:chExt cx="504925" cy="729000"/>
          </a:xfrm>
        </p:grpSpPr>
        <p:sp>
          <p:nvSpPr>
            <p:cNvPr id="15407" name="AutoShape 22"/>
            <p:cNvSpPr>
              <a:spLocks noChangeArrowheads="1" noChangeShapeType="1"/>
            </p:cNvSpPr>
            <p:nvPr/>
          </p:nvSpPr>
          <p:spPr bwMode="auto">
            <a:xfrm>
              <a:off x="107791572" y="109350411"/>
              <a:ext cx="333530" cy="364500"/>
            </a:xfrm>
            <a:prstGeom prst="irregularSeal1">
              <a:avLst/>
            </a:prstGeom>
            <a:solidFill>
              <a:srgbClr val="FFFFFF"/>
            </a:solidFill>
            <a:ln w="0" algn="in">
              <a:solidFill>
                <a:schemeClr val="bg2"/>
              </a:solidFill>
              <a:miter lim="800000"/>
              <a:headEnd/>
              <a:tailEnd/>
            </a:ln>
          </p:spPr>
          <p:txBody>
            <a:bodyPr lIns="36576" tIns="36576" rIns="36576" bIns="36576"/>
            <a:lstStyle/>
            <a:p>
              <a:endParaRPr lang="ru-RU"/>
            </a:p>
          </p:txBody>
        </p:sp>
        <p:sp>
          <p:nvSpPr>
            <p:cNvPr id="15408" name="AutoShape 23"/>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solidFill>
                <a:schemeClr val="bg2"/>
              </a:solidFill>
              <a:miter lim="800000"/>
              <a:headEnd/>
              <a:tailEnd/>
            </a:ln>
          </p:spPr>
          <p:txBody>
            <a:bodyPr lIns="36576" tIns="36576" rIns="36576" bIns="36576"/>
            <a:lstStyle/>
            <a:p>
              <a:endParaRPr lang="ru-RU"/>
            </a:p>
          </p:txBody>
        </p:sp>
        <p:sp>
          <p:nvSpPr>
            <p:cNvPr id="15409" name="AutoShape 24"/>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solidFill>
                <a:schemeClr val="bg2"/>
              </a:solidFill>
              <a:miter lim="800000"/>
              <a:headEnd/>
              <a:tailEnd/>
            </a:ln>
          </p:spPr>
          <p:txBody>
            <a:bodyPr lIns="36576" tIns="36576" rIns="36576" bIns="36576"/>
            <a:lstStyle/>
            <a:p>
              <a:endParaRPr lang="ru-RU"/>
            </a:p>
          </p:txBody>
        </p:sp>
        <p:sp>
          <p:nvSpPr>
            <p:cNvPr id="15410" name="AutoShape 25"/>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solidFill>
                <a:schemeClr val="bg2"/>
              </a:solidFill>
              <a:miter lim="800000"/>
              <a:headEnd/>
              <a:tailEnd/>
            </a:ln>
          </p:spPr>
          <p:txBody>
            <a:bodyPr lIns="36576" tIns="36576" rIns="36576" bIns="36576"/>
            <a:lstStyle/>
            <a:p>
              <a:endParaRPr lang="ru-RU"/>
            </a:p>
          </p:txBody>
        </p:sp>
        <p:sp>
          <p:nvSpPr>
            <p:cNvPr id="15411" name="AutoShape 26"/>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solidFill>
                <a:schemeClr val="bg2"/>
              </a:solidFill>
              <a:miter lim="800000"/>
              <a:headEnd/>
              <a:tailEnd/>
            </a:ln>
          </p:spPr>
          <p:txBody>
            <a:bodyPr lIns="36576" tIns="36576" rIns="36576" bIns="36576"/>
            <a:lstStyle/>
            <a:p>
              <a:endParaRPr lang="ru-RU"/>
            </a:p>
          </p:txBody>
        </p:sp>
      </p:grpSp>
      <p:grpSp>
        <p:nvGrpSpPr>
          <p:cNvPr id="5" name="Group 27"/>
          <p:cNvGrpSpPr>
            <a:grpSpLocks/>
          </p:cNvGrpSpPr>
          <p:nvPr/>
        </p:nvGrpSpPr>
        <p:grpSpPr bwMode="auto">
          <a:xfrm>
            <a:off x="6588125" y="5445125"/>
            <a:ext cx="504825" cy="730250"/>
            <a:chOff x="107719363" y="109168161"/>
            <a:chExt cx="504925" cy="729000"/>
          </a:xfrm>
        </p:grpSpPr>
        <p:sp>
          <p:nvSpPr>
            <p:cNvPr id="15402" name="AutoShape 28"/>
            <p:cNvSpPr>
              <a:spLocks noChangeArrowheads="1" noChangeShapeType="1"/>
            </p:cNvSpPr>
            <p:nvPr/>
          </p:nvSpPr>
          <p:spPr bwMode="auto">
            <a:xfrm>
              <a:off x="107791572" y="109350411"/>
              <a:ext cx="333530" cy="364500"/>
            </a:xfrm>
            <a:prstGeom prst="irregularSeal1">
              <a:avLst/>
            </a:prstGeom>
            <a:solidFill>
              <a:srgbClr val="FFFFFF"/>
            </a:solidFill>
            <a:ln w="0" algn="in">
              <a:noFill/>
              <a:miter lim="800000"/>
              <a:headEnd/>
              <a:tailEnd/>
            </a:ln>
          </p:spPr>
          <p:txBody>
            <a:bodyPr lIns="36576" tIns="36576" rIns="36576" bIns="36576"/>
            <a:lstStyle/>
            <a:p>
              <a:endParaRPr lang="ru-RU"/>
            </a:p>
          </p:txBody>
        </p:sp>
        <p:sp>
          <p:nvSpPr>
            <p:cNvPr id="15403" name="AutoShape 29"/>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5404" name="AutoShape 30"/>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sp>
          <p:nvSpPr>
            <p:cNvPr id="15405" name="AutoShape 31"/>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5406" name="AutoShape 32"/>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grpSp>
      <p:grpSp>
        <p:nvGrpSpPr>
          <p:cNvPr id="6" name="Group 33"/>
          <p:cNvGrpSpPr>
            <a:grpSpLocks/>
          </p:cNvGrpSpPr>
          <p:nvPr/>
        </p:nvGrpSpPr>
        <p:grpSpPr bwMode="auto">
          <a:xfrm>
            <a:off x="323850" y="404813"/>
            <a:ext cx="504825" cy="730250"/>
            <a:chOff x="107719363" y="109168161"/>
            <a:chExt cx="504925" cy="729000"/>
          </a:xfrm>
        </p:grpSpPr>
        <p:sp>
          <p:nvSpPr>
            <p:cNvPr id="15397" name="AutoShape 34"/>
            <p:cNvSpPr>
              <a:spLocks noChangeArrowheads="1" noChangeShapeType="1"/>
            </p:cNvSpPr>
            <p:nvPr/>
          </p:nvSpPr>
          <p:spPr bwMode="auto">
            <a:xfrm>
              <a:off x="107791572" y="109350411"/>
              <a:ext cx="333530" cy="364500"/>
            </a:xfrm>
            <a:prstGeom prst="irregularSeal1">
              <a:avLst/>
            </a:prstGeom>
            <a:solidFill>
              <a:srgbClr val="FFFFFF"/>
            </a:solidFill>
            <a:ln w="0" algn="in">
              <a:noFill/>
              <a:miter lim="800000"/>
              <a:headEnd/>
              <a:tailEnd/>
            </a:ln>
          </p:spPr>
          <p:txBody>
            <a:bodyPr lIns="36576" tIns="36576" rIns="36576" bIns="36576"/>
            <a:lstStyle/>
            <a:p>
              <a:endParaRPr lang="ru-RU"/>
            </a:p>
          </p:txBody>
        </p:sp>
        <p:sp>
          <p:nvSpPr>
            <p:cNvPr id="15398" name="AutoShape 35"/>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5399" name="AutoShape 36"/>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sp>
          <p:nvSpPr>
            <p:cNvPr id="15400" name="AutoShape 37"/>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5401" name="AutoShape 38"/>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grpSp>
      <p:grpSp>
        <p:nvGrpSpPr>
          <p:cNvPr id="7" name="Group 39"/>
          <p:cNvGrpSpPr>
            <a:grpSpLocks/>
          </p:cNvGrpSpPr>
          <p:nvPr/>
        </p:nvGrpSpPr>
        <p:grpSpPr bwMode="auto">
          <a:xfrm>
            <a:off x="8316913" y="836613"/>
            <a:ext cx="504825" cy="730250"/>
            <a:chOff x="107719363" y="109168161"/>
            <a:chExt cx="504925" cy="729000"/>
          </a:xfrm>
        </p:grpSpPr>
        <p:sp>
          <p:nvSpPr>
            <p:cNvPr id="15392" name="AutoShape 40"/>
            <p:cNvSpPr>
              <a:spLocks noChangeArrowheads="1" noChangeShapeType="1"/>
            </p:cNvSpPr>
            <p:nvPr/>
          </p:nvSpPr>
          <p:spPr bwMode="auto">
            <a:xfrm>
              <a:off x="107791572" y="109350411"/>
              <a:ext cx="333530" cy="364500"/>
            </a:xfrm>
            <a:prstGeom prst="irregularSeal1">
              <a:avLst/>
            </a:prstGeom>
            <a:solidFill>
              <a:srgbClr val="FFFFFF"/>
            </a:solidFill>
            <a:ln w="0" algn="in">
              <a:solidFill>
                <a:schemeClr val="bg2"/>
              </a:solidFill>
              <a:miter lim="800000"/>
              <a:headEnd/>
              <a:tailEnd/>
            </a:ln>
          </p:spPr>
          <p:txBody>
            <a:bodyPr lIns="36576" tIns="36576" rIns="36576" bIns="36576"/>
            <a:lstStyle/>
            <a:p>
              <a:endParaRPr lang="ru-RU"/>
            </a:p>
          </p:txBody>
        </p:sp>
        <p:sp>
          <p:nvSpPr>
            <p:cNvPr id="15393" name="AutoShape 41"/>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solidFill>
                <a:schemeClr val="bg2"/>
              </a:solidFill>
              <a:miter lim="800000"/>
              <a:headEnd/>
              <a:tailEnd/>
            </a:ln>
          </p:spPr>
          <p:txBody>
            <a:bodyPr lIns="36576" tIns="36576" rIns="36576" bIns="36576"/>
            <a:lstStyle/>
            <a:p>
              <a:endParaRPr lang="ru-RU"/>
            </a:p>
          </p:txBody>
        </p:sp>
        <p:sp>
          <p:nvSpPr>
            <p:cNvPr id="15394" name="AutoShape 42"/>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solidFill>
                <a:schemeClr val="bg2"/>
              </a:solidFill>
              <a:miter lim="800000"/>
              <a:headEnd/>
              <a:tailEnd/>
            </a:ln>
          </p:spPr>
          <p:txBody>
            <a:bodyPr lIns="36576" tIns="36576" rIns="36576" bIns="36576"/>
            <a:lstStyle/>
            <a:p>
              <a:endParaRPr lang="ru-RU"/>
            </a:p>
          </p:txBody>
        </p:sp>
        <p:sp>
          <p:nvSpPr>
            <p:cNvPr id="15395" name="AutoShape 43"/>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solidFill>
                <a:schemeClr val="bg2"/>
              </a:solidFill>
              <a:miter lim="800000"/>
              <a:headEnd/>
              <a:tailEnd/>
            </a:ln>
          </p:spPr>
          <p:txBody>
            <a:bodyPr lIns="36576" tIns="36576" rIns="36576" bIns="36576"/>
            <a:lstStyle/>
            <a:p>
              <a:endParaRPr lang="ru-RU"/>
            </a:p>
          </p:txBody>
        </p:sp>
        <p:sp>
          <p:nvSpPr>
            <p:cNvPr id="15396" name="AutoShape 44"/>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solidFill>
                <a:schemeClr val="bg2"/>
              </a:solidFill>
              <a:miter lim="800000"/>
              <a:headEnd/>
              <a:tailEnd/>
            </a:ln>
          </p:spPr>
          <p:txBody>
            <a:bodyPr lIns="36576" tIns="36576" rIns="36576" bIns="36576"/>
            <a:lstStyle/>
            <a:p>
              <a:endParaRPr lang="ru-RU"/>
            </a:p>
          </p:txBody>
        </p:sp>
      </p:grpSp>
      <p:grpSp>
        <p:nvGrpSpPr>
          <p:cNvPr id="8" name="Group 45"/>
          <p:cNvGrpSpPr>
            <a:grpSpLocks/>
          </p:cNvGrpSpPr>
          <p:nvPr/>
        </p:nvGrpSpPr>
        <p:grpSpPr bwMode="auto">
          <a:xfrm>
            <a:off x="971550" y="5805488"/>
            <a:ext cx="504825" cy="730250"/>
            <a:chOff x="107719363" y="109168161"/>
            <a:chExt cx="504925" cy="729000"/>
          </a:xfrm>
        </p:grpSpPr>
        <p:sp>
          <p:nvSpPr>
            <p:cNvPr id="15387" name="AutoShape 46"/>
            <p:cNvSpPr>
              <a:spLocks noChangeArrowheads="1" noChangeShapeType="1"/>
            </p:cNvSpPr>
            <p:nvPr/>
          </p:nvSpPr>
          <p:spPr bwMode="auto">
            <a:xfrm>
              <a:off x="107791572" y="109350411"/>
              <a:ext cx="333530" cy="364500"/>
            </a:xfrm>
            <a:prstGeom prst="irregularSeal1">
              <a:avLst/>
            </a:prstGeom>
            <a:solidFill>
              <a:srgbClr val="FFFFFF"/>
            </a:solidFill>
            <a:ln w="0" algn="in">
              <a:noFill/>
              <a:miter lim="800000"/>
              <a:headEnd/>
              <a:tailEnd/>
            </a:ln>
          </p:spPr>
          <p:txBody>
            <a:bodyPr lIns="36576" tIns="36576" rIns="36576" bIns="36576"/>
            <a:lstStyle/>
            <a:p>
              <a:endParaRPr lang="ru-RU"/>
            </a:p>
          </p:txBody>
        </p:sp>
        <p:sp>
          <p:nvSpPr>
            <p:cNvPr id="15388" name="AutoShape 47"/>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5389" name="AutoShape 48"/>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sp>
          <p:nvSpPr>
            <p:cNvPr id="15390" name="AutoShape 49"/>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5391" name="AutoShape 50"/>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grpSp>
      <p:grpSp>
        <p:nvGrpSpPr>
          <p:cNvPr id="9" name="Group 51"/>
          <p:cNvGrpSpPr>
            <a:grpSpLocks/>
          </p:cNvGrpSpPr>
          <p:nvPr/>
        </p:nvGrpSpPr>
        <p:grpSpPr bwMode="auto">
          <a:xfrm>
            <a:off x="971550" y="2420938"/>
            <a:ext cx="504825" cy="730250"/>
            <a:chOff x="107719363" y="109168161"/>
            <a:chExt cx="504925" cy="729000"/>
          </a:xfrm>
        </p:grpSpPr>
        <p:sp>
          <p:nvSpPr>
            <p:cNvPr id="15382" name="AutoShape 52"/>
            <p:cNvSpPr>
              <a:spLocks noChangeArrowheads="1" noChangeShapeType="1"/>
            </p:cNvSpPr>
            <p:nvPr/>
          </p:nvSpPr>
          <p:spPr bwMode="auto">
            <a:xfrm>
              <a:off x="107791572" y="109350411"/>
              <a:ext cx="333530" cy="364500"/>
            </a:xfrm>
            <a:prstGeom prst="irregularSeal1">
              <a:avLst/>
            </a:prstGeom>
            <a:solidFill>
              <a:schemeClr val="bg2"/>
            </a:solidFill>
            <a:ln w="0" algn="in">
              <a:solidFill>
                <a:schemeClr val="bg2"/>
              </a:solidFill>
              <a:miter lim="800000"/>
              <a:headEnd/>
              <a:tailEnd/>
            </a:ln>
          </p:spPr>
          <p:txBody>
            <a:bodyPr lIns="36576" tIns="36576" rIns="36576" bIns="36576"/>
            <a:lstStyle/>
            <a:p>
              <a:endParaRPr lang="ru-RU"/>
            </a:p>
          </p:txBody>
        </p:sp>
        <p:sp>
          <p:nvSpPr>
            <p:cNvPr id="15383" name="AutoShape 53"/>
            <p:cNvSpPr>
              <a:spLocks noChangeArrowheads="1" noChangeShapeType="1"/>
            </p:cNvSpPr>
            <p:nvPr/>
          </p:nvSpPr>
          <p:spPr bwMode="auto">
            <a:xfrm>
              <a:off x="107913921" y="109168161"/>
              <a:ext cx="55588" cy="364500"/>
            </a:xfrm>
            <a:prstGeom prst="triangle">
              <a:avLst>
                <a:gd name="adj" fmla="val 0"/>
              </a:avLst>
            </a:prstGeom>
            <a:solidFill>
              <a:schemeClr val="bg2"/>
            </a:solidFill>
            <a:ln w="0" algn="in">
              <a:solidFill>
                <a:schemeClr val="bg2"/>
              </a:solidFill>
              <a:miter lim="800000"/>
              <a:headEnd/>
              <a:tailEnd/>
            </a:ln>
          </p:spPr>
          <p:txBody>
            <a:bodyPr lIns="36576" tIns="36576" rIns="36576" bIns="36576"/>
            <a:lstStyle/>
            <a:p>
              <a:endParaRPr lang="ru-RU"/>
            </a:p>
          </p:txBody>
        </p:sp>
        <p:sp>
          <p:nvSpPr>
            <p:cNvPr id="15384" name="AutoShape 54"/>
            <p:cNvSpPr>
              <a:spLocks noChangeArrowheads="1" noChangeShapeType="1"/>
            </p:cNvSpPr>
            <p:nvPr/>
          </p:nvSpPr>
          <p:spPr bwMode="auto">
            <a:xfrm flipV="1">
              <a:off x="107946347" y="109532661"/>
              <a:ext cx="55588" cy="364500"/>
            </a:xfrm>
            <a:prstGeom prst="triangle">
              <a:avLst>
                <a:gd name="adj" fmla="val 100000"/>
              </a:avLst>
            </a:prstGeom>
            <a:solidFill>
              <a:schemeClr val="bg2"/>
            </a:solidFill>
            <a:ln w="0" algn="in">
              <a:solidFill>
                <a:schemeClr val="bg2"/>
              </a:solidFill>
              <a:miter lim="800000"/>
              <a:headEnd/>
              <a:tailEnd/>
            </a:ln>
          </p:spPr>
          <p:txBody>
            <a:bodyPr lIns="36576" tIns="36576" rIns="36576" bIns="36576"/>
            <a:lstStyle/>
            <a:p>
              <a:endParaRPr lang="ru-RU"/>
            </a:p>
          </p:txBody>
        </p:sp>
        <p:sp>
          <p:nvSpPr>
            <p:cNvPr id="15385" name="AutoShape 55"/>
            <p:cNvSpPr>
              <a:spLocks noChangeArrowheads="1" noChangeShapeType="1"/>
            </p:cNvSpPr>
            <p:nvPr/>
          </p:nvSpPr>
          <p:spPr bwMode="auto">
            <a:xfrm rot="-5400000">
              <a:off x="107829199" y="109331701"/>
              <a:ext cx="86062" cy="305734"/>
            </a:xfrm>
            <a:prstGeom prst="triangle">
              <a:avLst>
                <a:gd name="adj" fmla="val 0"/>
              </a:avLst>
            </a:prstGeom>
            <a:solidFill>
              <a:schemeClr val="bg2"/>
            </a:solidFill>
            <a:ln w="0" algn="in">
              <a:solidFill>
                <a:schemeClr val="bg2"/>
              </a:solidFill>
              <a:miter lim="800000"/>
              <a:headEnd/>
              <a:tailEnd/>
            </a:ln>
          </p:spPr>
          <p:txBody>
            <a:bodyPr lIns="36576" tIns="36576" rIns="36576" bIns="36576"/>
            <a:lstStyle/>
            <a:p>
              <a:endParaRPr lang="ru-RU"/>
            </a:p>
          </p:txBody>
        </p:sp>
        <p:sp>
          <p:nvSpPr>
            <p:cNvPr id="15386" name="AutoShape 56"/>
            <p:cNvSpPr>
              <a:spLocks noChangeArrowheads="1" noChangeShapeType="1"/>
            </p:cNvSpPr>
            <p:nvPr/>
          </p:nvSpPr>
          <p:spPr bwMode="auto">
            <a:xfrm rot="16200000" flipV="1">
              <a:off x="108068840" y="109377214"/>
              <a:ext cx="60750" cy="250146"/>
            </a:xfrm>
            <a:prstGeom prst="triangle">
              <a:avLst>
                <a:gd name="adj" fmla="val 100000"/>
              </a:avLst>
            </a:prstGeom>
            <a:solidFill>
              <a:schemeClr val="bg2"/>
            </a:solidFill>
            <a:ln w="0" algn="in">
              <a:solidFill>
                <a:schemeClr val="bg2"/>
              </a:solidFill>
              <a:miter lim="800000"/>
              <a:headEnd/>
              <a:tailEnd/>
            </a:ln>
          </p:spPr>
          <p:txBody>
            <a:bodyPr lIns="36576" tIns="36576" rIns="36576" bIns="36576"/>
            <a:lstStyle/>
            <a:p>
              <a:endParaRPr lang="ru-RU"/>
            </a:p>
          </p:txBody>
        </p:sp>
      </p:grpSp>
      <p:grpSp>
        <p:nvGrpSpPr>
          <p:cNvPr id="10" name="Group 57"/>
          <p:cNvGrpSpPr>
            <a:grpSpLocks/>
          </p:cNvGrpSpPr>
          <p:nvPr/>
        </p:nvGrpSpPr>
        <p:grpSpPr bwMode="auto">
          <a:xfrm>
            <a:off x="3708400" y="333375"/>
            <a:ext cx="504825" cy="730250"/>
            <a:chOff x="107719363" y="109168161"/>
            <a:chExt cx="504925" cy="729000"/>
          </a:xfrm>
        </p:grpSpPr>
        <p:sp>
          <p:nvSpPr>
            <p:cNvPr id="15377" name="AutoShape 58"/>
            <p:cNvSpPr>
              <a:spLocks noChangeArrowheads="1" noChangeShapeType="1"/>
            </p:cNvSpPr>
            <p:nvPr/>
          </p:nvSpPr>
          <p:spPr bwMode="auto">
            <a:xfrm>
              <a:off x="107791572" y="109350411"/>
              <a:ext cx="333530" cy="364500"/>
            </a:xfrm>
            <a:prstGeom prst="irregularSeal1">
              <a:avLst/>
            </a:prstGeom>
            <a:solidFill>
              <a:srgbClr val="FFFFFF"/>
            </a:solidFill>
            <a:ln w="0" algn="in">
              <a:noFill/>
              <a:miter lim="800000"/>
              <a:headEnd/>
              <a:tailEnd/>
            </a:ln>
          </p:spPr>
          <p:txBody>
            <a:bodyPr lIns="36576" tIns="36576" rIns="36576" bIns="36576"/>
            <a:lstStyle/>
            <a:p>
              <a:endParaRPr lang="ru-RU"/>
            </a:p>
          </p:txBody>
        </p:sp>
        <p:sp>
          <p:nvSpPr>
            <p:cNvPr id="15378" name="AutoShape 59"/>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5379" name="AutoShape 60"/>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sp>
          <p:nvSpPr>
            <p:cNvPr id="15380" name="AutoShape 61"/>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5381" name="AutoShape 62"/>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grpSp>
      <p:sp>
        <p:nvSpPr>
          <p:cNvPr id="67647" name="AutoShape 63"/>
          <p:cNvSpPr>
            <a:spLocks noChangeArrowheads="1"/>
          </p:cNvSpPr>
          <p:nvPr/>
        </p:nvSpPr>
        <p:spPr bwMode="auto">
          <a:xfrm>
            <a:off x="838200" y="4724400"/>
            <a:ext cx="6121400" cy="1371600"/>
          </a:xfrm>
          <a:prstGeom prst="downArrowCallout">
            <a:avLst>
              <a:gd name="adj1" fmla="val 111574"/>
              <a:gd name="adj2" fmla="val 111574"/>
              <a:gd name="adj3" fmla="val 16667"/>
              <a:gd name="adj4" fmla="val 66667"/>
            </a:avLst>
          </a:prstGeom>
          <a:solidFill>
            <a:schemeClr val="accent1"/>
          </a:solidFill>
          <a:ln w="9525">
            <a:solidFill>
              <a:schemeClr val="tx1"/>
            </a:solidFill>
            <a:miter lim="800000"/>
            <a:headEnd/>
            <a:tailEnd/>
          </a:ln>
        </p:spPr>
        <p:txBody>
          <a:bodyPr wrap="none" anchor="ctr"/>
          <a:lstStyle/>
          <a:p>
            <a:pPr algn="ctr"/>
            <a:r>
              <a:rPr lang="ru-RU" b="1"/>
              <a:t>Позднее трудновыращиваемую вишню </a:t>
            </a:r>
          </a:p>
          <a:p>
            <a:pPr algn="ctr"/>
            <a:r>
              <a:rPr lang="ru-RU" b="1"/>
              <a:t>заменили вечнозеленой елкой.</a:t>
            </a:r>
          </a:p>
        </p:txBody>
      </p:sp>
    </p:spTree>
  </p:cSld>
  <p:clrMapOvr>
    <a:masterClrMapping/>
  </p:clrMapOvr>
  <p:transition advTm="8000">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7587"/>
                                        </p:tgtEl>
                                        <p:attrNameLst>
                                          <p:attrName>style.visibility</p:attrName>
                                        </p:attrNameLst>
                                      </p:cBhvr>
                                      <p:to>
                                        <p:strVal val="visible"/>
                                      </p:to>
                                    </p:set>
                                    <p:animEffect transition="in" filter="fade">
                                      <p:cBhvr>
                                        <p:cTn id="7" dur="2000"/>
                                        <p:tgtEl>
                                          <p:spTgt spid="67587"/>
                                        </p:tgtEl>
                                      </p:cBhvr>
                                    </p:animEffect>
                                  </p:childTnLst>
                                </p:cTn>
                              </p:par>
                            </p:childTnLst>
                          </p:cTn>
                        </p:par>
                        <p:par>
                          <p:cTn id="8" fill="hold">
                            <p:stCondLst>
                              <p:cond delay="2000"/>
                            </p:stCondLst>
                            <p:childTnLst>
                              <p:par>
                                <p:cTn id="9" presetID="27" presetClass="entr" presetSubtype="0" fill="hold" nodeType="afterEffect">
                                  <p:stCondLst>
                                    <p:cond delay="0"/>
                                  </p:stCondLst>
                                  <p:iterate type="lt">
                                    <p:tmPct val="50000"/>
                                  </p:iterate>
                                  <p:childTnLst>
                                    <p:set>
                                      <p:cBhvr>
                                        <p:cTn id="10" dur="1" fill="hold">
                                          <p:stCondLst>
                                            <p:cond delay="0"/>
                                          </p:stCondLst>
                                        </p:cTn>
                                        <p:tgtEl>
                                          <p:spTgt spid="67586">
                                            <p:txEl>
                                              <p:pRg st="0" end="0"/>
                                            </p:txEl>
                                          </p:spTgt>
                                        </p:tgtEl>
                                        <p:attrNameLst>
                                          <p:attrName>style.visibility</p:attrName>
                                        </p:attrNameLst>
                                      </p:cBhvr>
                                      <p:to>
                                        <p:strVal val="visible"/>
                                      </p:to>
                                    </p:set>
                                    <p:anim calcmode="discrete" valueType="clr">
                                      <p:cBhvr override="childStyle">
                                        <p:cTn id="11" dur="80"/>
                                        <p:tgtEl>
                                          <p:spTgt spid="6758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67586">
                                            <p:txEl>
                                              <p:pRg st="0" end="0"/>
                                            </p:txEl>
                                          </p:spTgt>
                                        </p:tgtEl>
                                        <p:attrNameLst>
                                          <p:attrName>fillcolor</p:attrName>
                                        </p:attrNameLst>
                                      </p:cBhvr>
                                      <p:tavLst>
                                        <p:tav tm="0">
                                          <p:val>
                                            <p:clrVal>
                                              <a:schemeClr val="accent2"/>
                                            </p:clrVal>
                                          </p:val>
                                        </p:tav>
                                        <p:tav tm="50000">
                                          <p:val>
                                            <p:clrVal>
                                              <a:schemeClr val="hlink"/>
                                            </p:clrVal>
                                          </p:val>
                                        </p:tav>
                                      </p:tavLst>
                                    </p:anim>
                                    <p:set>
                                      <p:cBhvr>
                                        <p:cTn id="13" dur="80"/>
                                        <p:tgtEl>
                                          <p:spTgt spid="67586">
                                            <p:txEl>
                                              <p:pRg st="0" end="0"/>
                                            </p:txEl>
                                          </p:spTgt>
                                        </p:tgtEl>
                                        <p:attrNameLst>
                                          <p:attrName>fill.type</p:attrName>
                                        </p:attrNameLst>
                                      </p:cBhvr>
                                      <p:to>
                                        <p:strVal val="solid"/>
                                      </p:to>
                                    </p:set>
                                  </p:childTnLst>
                                </p:cTn>
                              </p:par>
                            </p:childTnLst>
                          </p:cTn>
                        </p:par>
                        <p:par>
                          <p:cTn id="14" fill="hold">
                            <p:stCondLst>
                              <p:cond delay="3800"/>
                            </p:stCondLst>
                            <p:childTnLst>
                              <p:par>
                                <p:cTn id="15" presetID="55" presetClass="entr" presetSubtype="0" fill="hold" grpId="0" nodeType="afterEffect">
                                  <p:stCondLst>
                                    <p:cond delay="0"/>
                                  </p:stCondLst>
                                  <p:childTnLst>
                                    <p:set>
                                      <p:cBhvr>
                                        <p:cTn id="16" dur="1" fill="hold">
                                          <p:stCondLst>
                                            <p:cond delay="0"/>
                                          </p:stCondLst>
                                        </p:cTn>
                                        <p:tgtEl>
                                          <p:spTgt spid="67589"/>
                                        </p:tgtEl>
                                        <p:attrNameLst>
                                          <p:attrName>style.visibility</p:attrName>
                                        </p:attrNameLst>
                                      </p:cBhvr>
                                      <p:to>
                                        <p:strVal val="visible"/>
                                      </p:to>
                                    </p:set>
                                    <p:anim calcmode="lin" valueType="num">
                                      <p:cBhvr>
                                        <p:cTn id="17" dur="2000" fill="hold"/>
                                        <p:tgtEl>
                                          <p:spTgt spid="67589"/>
                                        </p:tgtEl>
                                        <p:attrNameLst>
                                          <p:attrName>ppt_w</p:attrName>
                                        </p:attrNameLst>
                                      </p:cBhvr>
                                      <p:tavLst>
                                        <p:tav tm="0">
                                          <p:val>
                                            <p:strVal val="#ppt_w*0.70"/>
                                          </p:val>
                                        </p:tav>
                                        <p:tav tm="100000">
                                          <p:val>
                                            <p:strVal val="#ppt_w"/>
                                          </p:val>
                                        </p:tav>
                                      </p:tavLst>
                                    </p:anim>
                                    <p:anim calcmode="lin" valueType="num">
                                      <p:cBhvr>
                                        <p:cTn id="18" dur="2000" fill="hold"/>
                                        <p:tgtEl>
                                          <p:spTgt spid="67589"/>
                                        </p:tgtEl>
                                        <p:attrNameLst>
                                          <p:attrName>ppt_h</p:attrName>
                                        </p:attrNameLst>
                                      </p:cBhvr>
                                      <p:tavLst>
                                        <p:tav tm="0">
                                          <p:val>
                                            <p:strVal val="#ppt_h"/>
                                          </p:val>
                                        </p:tav>
                                        <p:tav tm="100000">
                                          <p:val>
                                            <p:strVal val="#ppt_h"/>
                                          </p:val>
                                        </p:tav>
                                      </p:tavLst>
                                    </p:anim>
                                    <p:animEffect transition="in" filter="fade">
                                      <p:cBhvr>
                                        <p:cTn id="19" dur="2000"/>
                                        <p:tgtEl>
                                          <p:spTgt spid="67589"/>
                                        </p:tgtEl>
                                      </p:cBhvr>
                                    </p:animEffect>
                                  </p:childTnLst>
                                </p:cTn>
                              </p:par>
                            </p:childTnLst>
                          </p:cTn>
                        </p:par>
                        <p:par>
                          <p:cTn id="20" fill="hold">
                            <p:stCondLst>
                              <p:cond delay="5800"/>
                            </p:stCondLst>
                            <p:childTnLst>
                              <p:par>
                                <p:cTn id="21" presetID="55" presetClass="entr" presetSubtype="0" fill="hold" grpId="0" nodeType="afterEffect">
                                  <p:stCondLst>
                                    <p:cond delay="0"/>
                                  </p:stCondLst>
                                  <p:childTnLst>
                                    <p:set>
                                      <p:cBhvr>
                                        <p:cTn id="22" dur="1" fill="hold">
                                          <p:stCondLst>
                                            <p:cond delay="0"/>
                                          </p:stCondLst>
                                        </p:cTn>
                                        <p:tgtEl>
                                          <p:spTgt spid="67596"/>
                                        </p:tgtEl>
                                        <p:attrNameLst>
                                          <p:attrName>style.visibility</p:attrName>
                                        </p:attrNameLst>
                                      </p:cBhvr>
                                      <p:to>
                                        <p:strVal val="visible"/>
                                      </p:to>
                                    </p:set>
                                    <p:anim calcmode="lin" valueType="num">
                                      <p:cBhvr>
                                        <p:cTn id="23" dur="2000" fill="hold"/>
                                        <p:tgtEl>
                                          <p:spTgt spid="67596"/>
                                        </p:tgtEl>
                                        <p:attrNameLst>
                                          <p:attrName>ppt_w</p:attrName>
                                        </p:attrNameLst>
                                      </p:cBhvr>
                                      <p:tavLst>
                                        <p:tav tm="0">
                                          <p:val>
                                            <p:strVal val="#ppt_w*0.70"/>
                                          </p:val>
                                        </p:tav>
                                        <p:tav tm="100000">
                                          <p:val>
                                            <p:strVal val="#ppt_w"/>
                                          </p:val>
                                        </p:tav>
                                      </p:tavLst>
                                    </p:anim>
                                    <p:anim calcmode="lin" valueType="num">
                                      <p:cBhvr>
                                        <p:cTn id="24" dur="2000" fill="hold"/>
                                        <p:tgtEl>
                                          <p:spTgt spid="67596"/>
                                        </p:tgtEl>
                                        <p:attrNameLst>
                                          <p:attrName>ppt_h</p:attrName>
                                        </p:attrNameLst>
                                      </p:cBhvr>
                                      <p:tavLst>
                                        <p:tav tm="0">
                                          <p:val>
                                            <p:strVal val="#ppt_h"/>
                                          </p:val>
                                        </p:tav>
                                        <p:tav tm="100000">
                                          <p:val>
                                            <p:strVal val="#ppt_h"/>
                                          </p:val>
                                        </p:tav>
                                      </p:tavLst>
                                    </p:anim>
                                    <p:animEffect transition="in" filter="fade">
                                      <p:cBhvr>
                                        <p:cTn id="25" dur="2000"/>
                                        <p:tgtEl>
                                          <p:spTgt spid="67596"/>
                                        </p:tgtEl>
                                      </p:cBhvr>
                                    </p:animEffect>
                                  </p:childTnLst>
                                </p:cTn>
                              </p:par>
                            </p:childTnLst>
                          </p:cTn>
                        </p:par>
                        <p:par>
                          <p:cTn id="26" fill="hold">
                            <p:stCondLst>
                              <p:cond delay="7800"/>
                            </p:stCondLst>
                            <p:childTnLst>
                              <p:par>
                                <p:cTn id="27" presetID="19" presetClass="entr" presetSubtype="10" fill="hold" nodeType="afterEffect">
                                  <p:stCondLst>
                                    <p:cond delay="0"/>
                                  </p:stCondLst>
                                  <p:childTnLst>
                                    <p:set>
                                      <p:cBhvr>
                                        <p:cTn id="28" dur="1" fill="hold">
                                          <p:stCondLst>
                                            <p:cond delay="0"/>
                                          </p:stCondLst>
                                        </p:cTn>
                                        <p:tgtEl>
                                          <p:spTgt spid="67588"/>
                                        </p:tgtEl>
                                        <p:attrNameLst>
                                          <p:attrName>style.visibility</p:attrName>
                                        </p:attrNameLst>
                                      </p:cBhvr>
                                      <p:to>
                                        <p:strVal val="visible"/>
                                      </p:to>
                                    </p:set>
                                    <p:anim calcmode="lin" valueType="num">
                                      <p:cBhvr>
                                        <p:cTn id="29" dur="5000" fill="hold"/>
                                        <p:tgtEl>
                                          <p:spTgt spid="67588"/>
                                        </p:tgtEl>
                                        <p:attrNameLst>
                                          <p:attrName>ppt_w</p:attrName>
                                        </p:attrNameLst>
                                      </p:cBhvr>
                                      <p:tavLst>
                                        <p:tav tm="0" fmla="#ppt_w*sin(2.5*pi*$)">
                                          <p:val>
                                            <p:fltVal val="0"/>
                                          </p:val>
                                        </p:tav>
                                        <p:tav tm="100000">
                                          <p:val>
                                            <p:fltVal val="1"/>
                                          </p:val>
                                        </p:tav>
                                      </p:tavLst>
                                    </p:anim>
                                    <p:anim calcmode="lin" valueType="num">
                                      <p:cBhvr>
                                        <p:cTn id="30" dur="5000" fill="hold"/>
                                        <p:tgtEl>
                                          <p:spTgt spid="67588"/>
                                        </p:tgtEl>
                                        <p:attrNameLst>
                                          <p:attrName>ppt_h</p:attrName>
                                        </p:attrNameLst>
                                      </p:cBhvr>
                                      <p:tavLst>
                                        <p:tav tm="0">
                                          <p:val>
                                            <p:strVal val="#ppt_h"/>
                                          </p:val>
                                        </p:tav>
                                        <p:tav tm="100000">
                                          <p:val>
                                            <p:strVal val="#ppt_h"/>
                                          </p:val>
                                        </p:tav>
                                      </p:tavLst>
                                    </p:anim>
                                  </p:childTnLst>
                                </p:cTn>
                              </p:par>
                            </p:childTnLst>
                          </p:cTn>
                        </p:par>
                        <p:par>
                          <p:cTn id="31" fill="hold">
                            <p:stCondLst>
                              <p:cond delay="12800"/>
                            </p:stCondLst>
                            <p:childTnLst>
                              <p:par>
                                <p:cTn id="32" presetID="23" presetClass="entr" presetSubtype="16"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childTnLst>
                                </p:cTn>
                              </p:par>
                            </p:childTnLst>
                          </p:cTn>
                        </p:par>
                        <p:par>
                          <p:cTn id="36" fill="hold">
                            <p:stCondLst>
                              <p:cond delay="13300"/>
                            </p:stCondLst>
                            <p:childTnLst>
                              <p:par>
                                <p:cTn id="37" presetID="23" presetClass="entr" presetSubtype="16" fill="hold" nodeType="after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500" fill="hold"/>
                                        <p:tgtEl>
                                          <p:spTgt spid="7"/>
                                        </p:tgtEl>
                                        <p:attrNameLst>
                                          <p:attrName>ppt_w</p:attrName>
                                        </p:attrNameLst>
                                      </p:cBhvr>
                                      <p:tavLst>
                                        <p:tav tm="0">
                                          <p:val>
                                            <p:fltVal val="0"/>
                                          </p:val>
                                        </p:tav>
                                        <p:tav tm="100000">
                                          <p:val>
                                            <p:strVal val="#ppt_w"/>
                                          </p:val>
                                        </p:tav>
                                      </p:tavLst>
                                    </p:anim>
                                    <p:anim calcmode="lin" valueType="num">
                                      <p:cBhvr>
                                        <p:cTn id="40" dur="500" fill="hold"/>
                                        <p:tgtEl>
                                          <p:spTgt spid="7"/>
                                        </p:tgtEl>
                                        <p:attrNameLst>
                                          <p:attrName>ppt_h</p:attrName>
                                        </p:attrNameLst>
                                      </p:cBhvr>
                                      <p:tavLst>
                                        <p:tav tm="0">
                                          <p:val>
                                            <p:fltVal val="0"/>
                                          </p:val>
                                        </p:tav>
                                        <p:tav tm="100000">
                                          <p:val>
                                            <p:strVal val="#ppt_h"/>
                                          </p:val>
                                        </p:tav>
                                      </p:tavLst>
                                    </p:anim>
                                  </p:childTnLst>
                                </p:cTn>
                              </p:par>
                            </p:childTnLst>
                          </p:cTn>
                        </p:par>
                        <p:par>
                          <p:cTn id="41" fill="hold">
                            <p:stCondLst>
                              <p:cond delay="13800"/>
                            </p:stCondLst>
                            <p:childTnLst>
                              <p:par>
                                <p:cTn id="42" presetID="23" presetClass="entr" presetSubtype="16" fill="hold" nodeType="after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p:cTn id="44" dur="500" fill="hold"/>
                                        <p:tgtEl>
                                          <p:spTgt spid="6"/>
                                        </p:tgtEl>
                                        <p:attrNameLst>
                                          <p:attrName>ppt_w</p:attrName>
                                        </p:attrNameLst>
                                      </p:cBhvr>
                                      <p:tavLst>
                                        <p:tav tm="0">
                                          <p:val>
                                            <p:fltVal val="0"/>
                                          </p:val>
                                        </p:tav>
                                        <p:tav tm="100000">
                                          <p:val>
                                            <p:strVal val="#ppt_w"/>
                                          </p:val>
                                        </p:tav>
                                      </p:tavLst>
                                    </p:anim>
                                    <p:anim calcmode="lin" valueType="num">
                                      <p:cBhvr>
                                        <p:cTn id="45" dur="500" fill="hold"/>
                                        <p:tgtEl>
                                          <p:spTgt spid="6"/>
                                        </p:tgtEl>
                                        <p:attrNameLst>
                                          <p:attrName>ppt_h</p:attrName>
                                        </p:attrNameLst>
                                      </p:cBhvr>
                                      <p:tavLst>
                                        <p:tav tm="0">
                                          <p:val>
                                            <p:fltVal val="0"/>
                                          </p:val>
                                        </p:tav>
                                        <p:tav tm="100000">
                                          <p:val>
                                            <p:strVal val="#ppt_h"/>
                                          </p:val>
                                        </p:tav>
                                      </p:tavLst>
                                    </p:anim>
                                  </p:childTnLst>
                                </p:cTn>
                              </p:par>
                            </p:childTnLst>
                          </p:cTn>
                        </p:par>
                        <p:par>
                          <p:cTn id="46" fill="hold">
                            <p:stCondLst>
                              <p:cond delay="14300"/>
                            </p:stCondLst>
                            <p:childTnLst>
                              <p:par>
                                <p:cTn id="47" presetID="23" presetClass="entr" presetSubtype="16" fill="hold" nodeType="after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p:cTn id="49" dur="500" fill="hold"/>
                                        <p:tgtEl>
                                          <p:spTgt spid="4"/>
                                        </p:tgtEl>
                                        <p:attrNameLst>
                                          <p:attrName>ppt_w</p:attrName>
                                        </p:attrNameLst>
                                      </p:cBhvr>
                                      <p:tavLst>
                                        <p:tav tm="0">
                                          <p:val>
                                            <p:fltVal val="0"/>
                                          </p:val>
                                        </p:tav>
                                        <p:tav tm="100000">
                                          <p:val>
                                            <p:strVal val="#ppt_w"/>
                                          </p:val>
                                        </p:tav>
                                      </p:tavLst>
                                    </p:anim>
                                    <p:anim calcmode="lin" valueType="num">
                                      <p:cBhvr>
                                        <p:cTn id="50" dur="500" fill="hold"/>
                                        <p:tgtEl>
                                          <p:spTgt spid="4"/>
                                        </p:tgtEl>
                                        <p:attrNameLst>
                                          <p:attrName>ppt_h</p:attrName>
                                        </p:attrNameLst>
                                      </p:cBhvr>
                                      <p:tavLst>
                                        <p:tav tm="0">
                                          <p:val>
                                            <p:fltVal val="0"/>
                                          </p:val>
                                        </p:tav>
                                        <p:tav tm="100000">
                                          <p:val>
                                            <p:strVal val="#ppt_h"/>
                                          </p:val>
                                        </p:tav>
                                      </p:tavLst>
                                    </p:anim>
                                  </p:childTnLst>
                                </p:cTn>
                              </p:par>
                            </p:childTnLst>
                          </p:cTn>
                        </p:par>
                        <p:par>
                          <p:cTn id="51" fill="hold">
                            <p:stCondLst>
                              <p:cond delay="14800"/>
                            </p:stCondLst>
                            <p:childTnLst>
                              <p:par>
                                <p:cTn id="52" presetID="23" presetClass="entr" presetSubtype="16" fill="hold" nodeType="after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childTnLst>
                                </p:cTn>
                              </p:par>
                            </p:childTnLst>
                          </p:cTn>
                        </p:par>
                        <p:par>
                          <p:cTn id="56" fill="hold">
                            <p:stCondLst>
                              <p:cond delay="15300"/>
                            </p:stCondLst>
                            <p:childTnLst>
                              <p:par>
                                <p:cTn id="57" presetID="23" presetClass="entr" presetSubtype="16" fill="hold" nodeType="afterEffect">
                                  <p:stCondLst>
                                    <p:cond delay="0"/>
                                  </p:stCondLst>
                                  <p:childTnLst>
                                    <p:set>
                                      <p:cBhvr>
                                        <p:cTn id="58" dur="1" fill="hold">
                                          <p:stCondLst>
                                            <p:cond delay="0"/>
                                          </p:stCondLst>
                                        </p:cTn>
                                        <p:tgtEl>
                                          <p:spTgt spid="2"/>
                                        </p:tgtEl>
                                        <p:attrNameLst>
                                          <p:attrName>style.visibility</p:attrName>
                                        </p:attrNameLst>
                                      </p:cBhvr>
                                      <p:to>
                                        <p:strVal val="visible"/>
                                      </p:to>
                                    </p:set>
                                    <p:anim calcmode="lin" valueType="num">
                                      <p:cBhvr>
                                        <p:cTn id="59" dur="500" fill="hold"/>
                                        <p:tgtEl>
                                          <p:spTgt spid="2"/>
                                        </p:tgtEl>
                                        <p:attrNameLst>
                                          <p:attrName>ppt_w</p:attrName>
                                        </p:attrNameLst>
                                      </p:cBhvr>
                                      <p:tavLst>
                                        <p:tav tm="0">
                                          <p:val>
                                            <p:fltVal val="0"/>
                                          </p:val>
                                        </p:tav>
                                        <p:tav tm="100000">
                                          <p:val>
                                            <p:strVal val="#ppt_w"/>
                                          </p:val>
                                        </p:tav>
                                      </p:tavLst>
                                    </p:anim>
                                    <p:anim calcmode="lin" valueType="num">
                                      <p:cBhvr>
                                        <p:cTn id="60" dur="500" fill="hold"/>
                                        <p:tgtEl>
                                          <p:spTgt spid="2"/>
                                        </p:tgtEl>
                                        <p:attrNameLst>
                                          <p:attrName>ppt_h</p:attrName>
                                        </p:attrNameLst>
                                      </p:cBhvr>
                                      <p:tavLst>
                                        <p:tav tm="0">
                                          <p:val>
                                            <p:fltVal val="0"/>
                                          </p:val>
                                        </p:tav>
                                        <p:tav tm="100000">
                                          <p:val>
                                            <p:strVal val="#ppt_h"/>
                                          </p:val>
                                        </p:tav>
                                      </p:tavLst>
                                    </p:anim>
                                  </p:childTnLst>
                                </p:cTn>
                              </p:par>
                            </p:childTnLst>
                          </p:cTn>
                        </p:par>
                        <p:par>
                          <p:cTn id="61" fill="hold">
                            <p:stCondLst>
                              <p:cond delay="15800"/>
                            </p:stCondLst>
                            <p:childTnLst>
                              <p:par>
                                <p:cTn id="62" presetID="23" presetClass="entr" presetSubtype="16" fill="hold" nodeType="afterEffect">
                                  <p:stCondLst>
                                    <p:cond delay="0"/>
                                  </p:stCondLst>
                                  <p:childTnLst>
                                    <p:set>
                                      <p:cBhvr>
                                        <p:cTn id="63" dur="1" fill="hold">
                                          <p:stCondLst>
                                            <p:cond delay="0"/>
                                          </p:stCondLst>
                                        </p:cTn>
                                        <p:tgtEl>
                                          <p:spTgt spid="5"/>
                                        </p:tgtEl>
                                        <p:attrNameLst>
                                          <p:attrName>style.visibility</p:attrName>
                                        </p:attrNameLst>
                                      </p:cBhvr>
                                      <p:to>
                                        <p:strVal val="visible"/>
                                      </p:to>
                                    </p:set>
                                    <p:anim calcmode="lin" valueType="num">
                                      <p:cBhvr>
                                        <p:cTn id="64" dur="500" fill="hold"/>
                                        <p:tgtEl>
                                          <p:spTgt spid="5"/>
                                        </p:tgtEl>
                                        <p:attrNameLst>
                                          <p:attrName>ppt_w</p:attrName>
                                        </p:attrNameLst>
                                      </p:cBhvr>
                                      <p:tavLst>
                                        <p:tav tm="0">
                                          <p:val>
                                            <p:fltVal val="0"/>
                                          </p:val>
                                        </p:tav>
                                        <p:tav tm="100000">
                                          <p:val>
                                            <p:strVal val="#ppt_w"/>
                                          </p:val>
                                        </p:tav>
                                      </p:tavLst>
                                    </p:anim>
                                    <p:anim calcmode="lin" valueType="num">
                                      <p:cBhvr>
                                        <p:cTn id="65" dur="500" fill="hold"/>
                                        <p:tgtEl>
                                          <p:spTgt spid="5"/>
                                        </p:tgtEl>
                                        <p:attrNameLst>
                                          <p:attrName>ppt_h</p:attrName>
                                        </p:attrNameLst>
                                      </p:cBhvr>
                                      <p:tavLst>
                                        <p:tav tm="0">
                                          <p:val>
                                            <p:fltVal val="0"/>
                                          </p:val>
                                        </p:tav>
                                        <p:tav tm="100000">
                                          <p:val>
                                            <p:strVal val="#ppt_h"/>
                                          </p:val>
                                        </p:tav>
                                      </p:tavLst>
                                    </p:anim>
                                  </p:childTnLst>
                                </p:cTn>
                              </p:par>
                            </p:childTnLst>
                          </p:cTn>
                        </p:par>
                        <p:par>
                          <p:cTn id="66" fill="hold">
                            <p:stCondLst>
                              <p:cond delay="16300"/>
                            </p:stCondLst>
                            <p:childTnLst>
                              <p:par>
                                <p:cTn id="67" presetID="23" presetClass="entr" presetSubtype="16" fill="hold" nodeType="afterEffect">
                                  <p:stCondLst>
                                    <p:cond delay="0"/>
                                  </p:stCondLst>
                                  <p:childTnLst>
                                    <p:set>
                                      <p:cBhvr>
                                        <p:cTn id="68" dur="1" fill="hold">
                                          <p:stCondLst>
                                            <p:cond delay="0"/>
                                          </p:stCondLst>
                                        </p:cTn>
                                        <p:tgtEl>
                                          <p:spTgt spid="3"/>
                                        </p:tgtEl>
                                        <p:attrNameLst>
                                          <p:attrName>style.visibility</p:attrName>
                                        </p:attrNameLst>
                                      </p:cBhvr>
                                      <p:to>
                                        <p:strVal val="visible"/>
                                      </p:to>
                                    </p:set>
                                    <p:anim calcmode="lin" valueType="num">
                                      <p:cBhvr>
                                        <p:cTn id="69" dur="500" fill="hold"/>
                                        <p:tgtEl>
                                          <p:spTgt spid="3"/>
                                        </p:tgtEl>
                                        <p:attrNameLst>
                                          <p:attrName>ppt_w</p:attrName>
                                        </p:attrNameLst>
                                      </p:cBhvr>
                                      <p:tavLst>
                                        <p:tav tm="0">
                                          <p:val>
                                            <p:fltVal val="0"/>
                                          </p:val>
                                        </p:tav>
                                        <p:tav tm="100000">
                                          <p:val>
                                            <p:strVal val="#ppt_w"/>
                                          </p:val>
                                        </p:tav>
                                      </p:tavLst>
                                    </p:anim>
                                    <p:anim calcmode="lin" valueType="num">
                                      <p:cBhvr>
                                        <p:cTn id="70" dur="500" fill="hold"/>
                                        <p:tgtEl>
                                          <p:spTgt spid="3"/>
                                        </p:tgtEl>
                                        <p:attrNameLst>
                                          <p:attrName>ppt_h</p:attrName>
                                        </p:attrNameLst>
                                      </p:cBhvr>
                                      <p:tavLst>
                                        <p:tav tm="0">
                                          <p:val>
                                            <p:fltVal val="0"/>
                                          </p:val>
                                        </p:tav>
                                        <p:tav tm="100000">
                                          <p:val>
                                            <p:strVal val="#ppt_h"/>
                                          </p:val>
                                        </p:tav>
                                      </p:tavLst>
                                    </p:anim>
                                  </p:childTnLst>
                                </p:cTn>
                              </p:par>
                            </p:childTnLst>
                          </p:cTn>
                        </p:par>
                        <p:par>
                          <p:cTn id="71" fill="hold">
                            <p:stCondLst>
                              <p:cond delay="16800"/>
                            </p:stCondLst>
                            <p:childTnLst>
                              <p:par>
                                <p:cTn id="72" presetID="23" presetClass="entr" presetSubtype="16" fill="hold" nodeType="afterEffect">
                                  <p:stCondLst>
                                    <p:cond delay="0"/>
                                  </p:stCondLst>
                                  <p:childTnLst>
                                    <p:set>
                                      <p:cBhvr>
                                        <p:cTn id="73" dur="1" fill="hold">
                                          <p:stCondLst>
                                            <p:cond delay="0"/>
                                          </p:stCondLst>
                                        </p:cTn>
                                        <p:tgtEl>
                                          <p:spTgt spid="9"/>
                                        </p:tgtEl>
                                        <p:attrNameLst>
                                          <p:attrName>style.visibility</p:attrName>
                                        </p:attrNameLst>
                                      </p:cBhvr>
                                      <p:to>
                                        <p:strVal val="visible"/>
                                      </p:to>
                                    </p:set>
                                    <p:anim calcmode="lin" valueType="num">
                                      <p:cBhvr>
                                        <p:cTn id="74" dur="500" fill="hold"/>
                                        <p:tgtEl>
                                          <p:spTgt spid="9"/>
                                        </p:tgtEl>
                                        <p:attrNameLst>
                                          <p:attrName>ppt_w</p:attrName>
                                        </p:attrNameLst>
                                      </p:cBhvr>
                                      <p:tavLst>
                                        <p:tav tm="0">
                                          <p:val>
                                            <p:fltVal val="0"/>
                                          </p:val>
                                        </p:tav>
                                        <p:tav tm="100000">
                                          <p:val>
                                            <p:strVal val="#ppt_w"/>
                                          </p:val>
                                        </p:tav>
                                      </p:tavLst>
                                    </p:anim>
                                    <p:anim calcmode="lin" valueType="num">
                                      <p:cBhvr>
                                        <p:cTn id="75" dur="500" fill="hold"/>
                                        <p:tgtEl>
                                          <p:spTgt spid="9"/>
                                        </p:tgtEl>
                                        <p:attrNameLst>
                                          <p:attrName>ppt_h</p:attrName>
                                        </p:attrNameLst>
                                      </p:cBhvr>
                                      <p:tavLst>
                                        <p:tav tm="0">
                                          <p:val>
                                            <p:fltVal val="0"/>
                                          </p:val>
                                        </p:tav>
                                        <p:tav tm="100000">
                                          <p:val>
                                            <p:strVal val="#ppt_h"/>
                                          </p:val>
                                        </p:tav>
                                      </p:tavLst>
                                    </p:anim>
                                  </p:childTnLst>
                                </p:cTn>
                              </p:par>
                            </p:childTnLst>
                          </p:cTn>
                        </p:par>
                        <p:par>
                          <p:cTn id="76" fill="hold">
                            <p:stCondLst>
                              <p:cond delay="17300"/>
                            </p:stCondLst>
                            <p:childTnLst>
                              <p:par>
                                <p:cTn id="77" presetID="55" presetClass="entr" presetSubtype="0" fill="hold" grpId="0" nodeType="afterEffect">
                                  <p:stCondLst>
                                    <p:cond delay="0"/>
                                  </p:stCondLst>
                                  <p:childTnLst>
                                    <p:set>
                                      <p:cBhvr>
                                        <p:cTn id="78" dur="1" fill="hold">
                                          <p:stCondLst>
                                            <p:cond delay="0"/>
                                          </p:stCondLst>
                                        </p:cTn>
                                        <p:tgtEl>
                                          <p:spTgt spid="67647"/>
                                        </p:tgtEl>
                                        <p:attrNameLst>
                                          <p:attrName>style.visibility</p:attrName>
                                        </p:attrNameLst>
                                      </p:cBhvr>
                                      <p:to>
                                        <p:strVal val="visible"/>
                                      </p:to>
                                    </p:set>
                                    <p:anim calcmode="lin" valueType="num">
                                      <p:cBhvr>
                                        <p:cTn id="79" dur="2000" fill="hold"/>
                                        <p:tgtEl>
                                          <p:spTgt spid="67647"/>
                                        </p:tgtEl>
                                        <p:attrNameLst>
                                          <p:attrName>ppt_w</p:attrName>
                                        </p:attrNameLst>
                                      </p:cBhvr>
                                      <p:tavLst>
                                        <p:tav tm="0">
                                          <p:val>
                                            <p:strVal val="#ppt_w*0.70"/>
                                          </p:val>
                                        </p:tav>
                                        <p:tav tm="100000">
                                          <p:val>
                                            <p:strVal val="#ppt_w"/>
                                          </p:val>
                                        </p:tav>
                                      </p:tavLst>
                                    </p:anim>
                                    <p:anim calcmode="lin" valueType="num">
                                      <p:cBhvr>
                                        <p:cTn id="80" dur="2000" fill="hold"/>
                                        <p:tgtEl>
                                          <p:spTgt spid="67647"/>
                                        </p:tgtEl>
                                        <p:attrNameLst>
                                          <p:attrName>ppt_h</p:attrName>
                                        </p:attrNameLst>
                                      </p:cBhvr>
                                      <p:tavLst>
                                        <p:tav tm="0">
                                          <p:val>
                                            <p:strVal val="#ppt_h"/>
                                          </p:val>
                                        </p:tav>
                                        <p:tav tm="100000">
                                          <p:val>
                                            <p:strVal val="#ppt_h"/>
                                          </p:val>
                                        </p:tav>
                                      </p:tavLst>
                                    </p:anim>
                                    <p:animEffect transition="in" filter="fade">
                                      <p:cBhvr>
                                        <p:cTn id="81" dur="2000"/>
                                        <p:tgtEl>
                                          <p:spTgt spid="676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animBg="1"/>
      <p:bldP spid="67589" grpId="0" animBg="1"/>
      <p:bldP spid="67596" grpId="0" animBg="1"/>
      <p:bldP spid="6764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для детей\детские картинки\блестяшки\noviy-god-99.gif"/>
          <p:cNvPicPr>
            <a:picLocks noChangeAspect="1" noChangeArrowheads="1" noCrop="1"/>
          </p:cNvPicPr>
          <p:nvPr/>
        </p:nvPicPr>
        <p:blipFill>
          <a:blip r:embed="rId2" cstate="email"/>
          <a:srcRect/>
          <a:stretch>
            <a:fillRect/>
          </a:stretch>
        </p:blipFill>
        <p:spPr bwMode="auto">
          <a:xfrm>
            <a:off x="1524000" y="381000"/>
            <a:ext cx="7477124" cy="6267360"/>
          </a:xfrm>
          <a:prstGeom prst="rect">
            <a:avLst/>
          </a:prstGeom>
          <a:noFill/>
        </p:spPr>
      </p:pic>
      <p:sp>
        <p:nvSpPr>
          <p:cNvPr id="3" name="TextBox 2"/>
          <p:cNvSpPr txBox="1"/>
          <p:nvPr/>
        </p:nvSpPr>
        <p:spPr>
          <a:xfrm>
            <a:off x="971600" y="260648"/>
            <a:ext cx="7740352" cy="830997"/>
          </a:xfrm>
          <a:prstGeom prst="rect">
            <a:avLst/>
          </a:prstGeom>
          <a:noFill/>
        </p:spPr>
        <p:txBody>
          <a:bodyPr wrap="square" rtlCol="0">
            <a:spAutoFit/>
          </a:bodyPr>
          <a:lstStyle/>
          <a:p>
            <a:r>
              <a:rPr lang="ru-RU" sz="2400" dirty="0" smtClean="0">
                <a:solidFill>
                  <a:schemeClr val="accent6">
                    <a:lumMod val="60000"/>
                    <a:lumOff val="40000"/>
                  </a:schemeClr>
                </a:solidFill>
                <a:effectLst>
                  <a:outerShdw blurRad="38100" dist="38100" dir="2700000" algn="tl">
                    <a:srgbClr val="000000">
                      <a:alpha val="43137"/>
                    </a:srgbClr>
                  </a:outerShdw>
                </a:effectLst>
                <a:latin typeface="Segoe Print" pitchFamily="2" charset="0"/>
              </a:rPr>
              <a:t>Снеговики – помощники дедушки мороза. Они помогают ему подготовиться к празднику.</a:t>
            </a:r>
            <a:endParaRPr lang="ru-RU" sz="2400" dirty="0">
              <a:solidFill>
                <a:schemeClr val="accent6">
                  <a:lumMod val="60000"/>
                  <a:lumOff val="40000"/>
                </a:schemeClr>
              </a:solidFill>
              <a:effectLst>
                <a:outerShdw blurRad="38100" dist="38100" dir="2700000" algn="tl">
                  <a:srgbClr val="000000">
                    <a:alpha val="43137"/>
                  </a:srgbClr>
                </a:outerShdw>
              </a:effectLst>
              <a:latin typeface="Segoe Print" pitchFamily="2" charset="0"/>
            </a:endParaRPr>
          </a:p>
        </p:txBody>
      </p:sp>
    </p:spTree>
  </p:cSld>
  <p:clrMapOvr>
    <a:masterClrMapping/>
  </p:clrMapOvr>
  <p:transition advTm="8000">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71800" y="332656"/>
            <a:ext cx="5904656" cy="1569660"/>
          </a:xfrm>
          <a:prstGeom prst="rect">
            <a:avLst/>
          </a:prstGeom>
          <a:noFill/>
        </p:spPr>
        <p:txBody>
          <a:bodyPr wrap="square" rtlCol="0">
            <a:spAutoFit/>
          </a:bodyPr>
          <a:lstStyle/>
          <a:p>
            <a:r>
              <a:rPr lang="ru-RU" sz="4800" dirty="0" smtClean="0">
                <a:solidFill>
                  <a:srgbClr val="7030A0"/>
                </a:solidFill>
              </a:rPr>
              <a:t>Сделаем</a:t>
            </a:r>
          </a:p>
          <a:p>
            <a:r>
              <a:rPr lang="ru-RU" sz="4800" dirty="0" smtClean="0">
                <a:solidFill>
                  <a:srgbClr val="7030A0"/>
                </a:solidFill>
              </a:rPr>
              <a:t> Деда Мороза!</a:t>
            </a:r>
            <a:endParaRPr lang="ru-RU" sz="4800" dirty="0">
              <a:solidFill>
                <a:srgbClr val="7030A0"/>
              </a:solidFill>
            </a:endParaRPr>
          </a:p>
        </p:txBody>
      </p:sp>
      <p:pic>
        <p:nvPicPr>
          <p:cNvPr id="4" name="Рисунок 3" descr="DSC_0026.JPG"/>
          <p:cNvPicPr>
            <a:picLocks noChangeAspect="1"/>
          </p:cNvPicPr>
          <p:nvPr/>
        </p:nvPicPr>
        <p:blipFill>
          <a:blip r:embed="rId2" cstate="print"/>
          <a:stretch>
            <a:fillRect/>
          </a:stretch>
        </p:blipFill>
        <p:spPr>
          <a:xfrm>
            <a:off x="2195736" y="2132856"/>
            <a:ext cx="6156176" cy="4077468"/>
          </a:xfrm>
          <a:prstGeom prst="rect">
            <a:avLst/>
          </a:prstGeom>
        </p:spPr>
      </p:pic>
    </p:spTree>
  </p:cSld>
  <p:clrMapOvr>
    <a:masterClrMapping/>
  </p:clrMapOvr>
  <p:transition advTm="8000">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79912" y="692696"/>
            <a:ext cx="4680520" cy="584775"/>
          </a:xfrm>
          <a:prstGeom prst="rect">
            <a:avLst/>
          </a:prstGeom>
          <a:noFill/>
        </p:spPr>
        <p:txBody>
          <a:bodyPr wrap="square" rtlCol="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ru-RU" sz="3200" b="1" dirty="0" smtClean="0">
                <a:ln>
                  <a:prstDash val="solid"/>
                </a:ln>
                <a:solidFill>
                  <a:schemeClr val="accent4">
                    <a:lumMod val="75000"/>
                  </a:schemeClr>
                </a:solidFill>
                <a:latin typeface="Georgia" pitchFamily="18" charset="0"/>
              </a:rPr>
              <a:t>Интернет-ресурсы</a:t>
            </a:r>
            <a:endParaRPr lang="ru-RU" sz="3200" b="1" dirty="0">
              <a:ln>
                <a:prstDash val="solid"/>
              </a:ln>
              <a:solidFill>
                <a:schemeClr val="accent4">
                  <a:lumMod val="75000"/>
                </a:schemeClr>
              </a:solidFill>
              <a:latin typeface="Georgia" pitchFamily="18" charset="0"/>
            </a:endParaRPr>
          </a:p>
        </p:txBody>
      </p:sp>
      <p:sp>
        <p:nvSpPr>
          <p:cNvPr id="3" name="TextBox 2"/>
          <p:cNvSpPr txBox="1"/>
          <p:nvPr/>
        </p:nvSpPr>
        <p:spPr>
          <a:xfrm>
            <a:off x="467544" y="1412776"/>
            <a:ext cx="8676456" cy="4093428"/>
          </a:xfrm>
          <a:prstGeom prst="rect">
            <a:avLst/>
          </a:prstGeom>
          <a:noFill/>
        </p:spPr>
        <p:txBody>
          <a:bodyPr wrap="square" rtlCol="0">
            <a:spAutoFit/>
          </a:bodyPr>
          <a:lstStyle/>
          <a:p>
            <a:pPr>
              <a:buFont typeface="Arial" pitchFamily="34" charset="0"/>
              <a:buChar char="•"/>
            </a:pPr>
            <a:r>
              <a:rPr lang="ru-RU" dirty="0" smtClean="0"/>
              <a:t> </a:t>
            </a:r>
            <a:r>
              <a:rPr lang="ru-RU" sz="1600" b="1" dirty="0" smtClean="0">
                <a:solidFill>
                  <a:schemeClr val="accent4">
                    <a:lumMod val="75000"/>
                  </a:schemeClr>
                </a:solidFill>
                <a:latin typeface="Georgia" pitchFamily="18" charset="0"/>
              </a:rPr>
              <a:t>Фон - </a:t>
            </a:r>
            <a:r>
              <a:rPr lang="ru-RU" sz="1600" b="1" dirty="0">
                <a:solidFill>
                  <a:schemeClr val="accent4">
                    <a:lumMod val="75000"/>
                  </a:schemeClr>
                </a:solidFill>
                <a:latin typeface="Georgia" pitchFamily="18" charset="0"/>
                <a:hlinkClick r:id="rId2"/>
              </a:rPr>
              <a:t>http://1.bp.blogspot.com/-</a:t>
            </a:r>
            <a:r>
              <a:rPr lang="ru-RU" sz="1600" b="1" dirty="0" smtClean="0">
                <a:solidFill>
                  <a:schemeClr val="accent4">
                    <a:lumMod val="75000"/>
                  </a:schemeClr>
                </a:solidFill>
                <a:latin typeface="Georgia" pitchFamily="18" charset="0"/>
                <a:hlinkClick r:id="rId2"/>
              </a:rPr>
              <a:t>kz7tqZRvWN0/UNS750ki0qI/AAAAAAAAD1Y/QwGWuN0Nf7E/s1600/1290975653_wchh_5015.jpg</a:t>
            </a:r>
            <a:endParaRPr lang="ru-RU" sz="1600" b="1" dirty="0" smtClean="0">
              <a:solidFill>
                <a:schemeClr val="accent4">
                  <a:lumMod val="75000"/>
                </a:schemeClr>
              </a:solidFill>
              <a:latin typeface="Georgia" pitchFamily="18" charset="0"/>
            </a:endParaRPr>
          </a:p>
          <a:p>
            <a:pPr>
              <a:buFont typeface="Arial" pitchFamily="34" charset="0"/>
              <a:buChar char="•"/>
            </a:pPr>
            <a:r>
              <a:rPr lang="ru-RU" sz="1600" b="1" dirty="0">
                <a:solidFill>
                  <a:schemeClr val="accent4">
                    <a:lumMod val="75000"/>
                  </a:schemeClr>
                </a:solidFill>
                <a:latin typeface="Georgia" pitchFamily="18" charset="0"/>
              </a:rPr>
              <a:t> </a:t>
            </a:r>
            <a:r>
              <a:rPr lang="ru-RU" sz="1600" b="1" dirty="0" smtClean="0">
                <a:solidFill>
                  <a:schemeClr val="accent4">
                    <a:lumMod val="75000"/>
                  </a:schemeClr>
                </a:solidFill>
                <a:latin typeface="Georgia" pitchFamily="18" charset="0"/>
              </a:rPr>
              <a:t>Новогодне-зимний </a:t>
            </a:r>
            <a:r>
              <a:rPr lang="ru-RU" sz="1600" b="1" dirty="0">
                <a:solidFill>
                  <a:schemeClr val="accent4">
                    <a:lumMod val="75000"/>
                  </a:schemeClr>
                </a:solidFill>
                <a:latin typeface="Georgia" pitchFamily="18" charset="0"/>
              </a:rPr>
              <a:t>клипарт - </a:t>
            </a:r>
            <a:r>
              <a:rPr lang="ru-RU" sz="1600" b="1" dirty="0">
                <a:solidFill>
                  <a:schemeClr val="accent4">
                    <a:lumMod val="75000"/>
                  </a:schemeClr>
                </a:solidFill>
                <a:latin typeface="Georgia" pitchFamily="18" charset="0"/>
                <a:hlinkClick r:id="rId3"/>
              </a:rPr>
              <a:t>http://image2you.ru/allimages/_</a:t>
            </a:r>
            <a:r>
              <a:rPr lang="ru-RU" sz="1600" b="1" dirty="0" smtClean="0">
                <a:solidFill>
                  <a:schemeClr val="accent4">
                    <a:lumMod val="75000"/>
                  </a:schemeClr>
                </a:solidFill>
                <a:latin typeface="Georgia" pitchFamily="18" charset="0"/>
                <a:hlinkClick r:id="rId3"/>
              </a:rPr>
              <a:t>img_33058_21f0c_1355195661.png</a:t>
            </a:r>
            <a:endParaRPr lang="ru-RU" sz="1600" b="1" dirty="0" smtClean="0">
              <a:solidFill>
                <a:schemeClr val="accent4">
                  <a:lumMod val="75000"/>
                </a:schemeClr>
              </a:solidFill>
              <a:latin typeface="Georgia" pitchFamily="18" charset="0"/>
            </a:endParaRPr>
          </a:p>
          <a:p>
            <a:pPr>
              <a:buFont typeface="Arial" pitchFamily="34" charset="0"/>
              <a:buChar char="•"/>
            </a:pPr>
            <a:r>
              <a:rPr lang="ru-RU" sz="1600" b="1" dirty="0" smtClean="0">
                <a:solidFill>
                  <a:schemeClr val="accent4">
                    <a:lumMod val="75000"/>
                  </a:schemeClr>
                </a:solidFill>
                <a:latin typeface="Georgia" pitchFamily="18" charset="0"/>
              </a:rPr>
              <a:t>Клипарт Золотая зима – </a:t>
            </a:r>
            <a:r>
              <a:rPr lang="en-AU" sz="1600" b="1" dirty="0" smtClean="0">
                <a:solidFill>
                  <a:schemeClr val="accent4">
                    <a:lumMod val="75000"/>
                  </a:schemeClr>
                </a:solidFill>
                <a:latin typeface="Georgia" pitchFamily="18" charset="0"/>
                <a:hlinkClick r:id="rId4"/>
              </a:rPr>
              <a:t>http://s0.pic4you.ru/allimage/y2011/12-12/13910/1499678.png</a:t>
            </a:r>
            <a:endParaRPr lang="ru-RU" sz="1600" b="1" dirty="0">
              <a:solidFill>
                <a:schemeClr val="accent4">
                  <a:lumMod val="75000"/>
                </a:schemeClr>
              </a:solidFill>
              <a:latin typeface="Georgia" pitchFamily="18" charset="0"/>
            </a:endParaRPr>
          </a:p>
          <a:p>
            <a:pPr>
              <a:buFont typeface="Arial" pitchFamily="34" charset="0"/>
              <a:buChar char="•"/>
            </a:pPr>
            <a:r>
              <a:rPr lang="ru-RU" sz="1600" b="1" dirty="0" smtClean="0">
                <a:solidFill>
                  <a:schemeClr val="accent4">
                    <a:lumMod val="75000"/>
                  </a:schemeClr>
                </a:solidFill>
                <a:latin typeface="Georgia" pitchFamily="18" charset="0"/>
              </a:rPr>
              <a:t>Клипарт Золотая зима - </a:t>
            </a:r>
            <a:r>
              <a:rPr lang="en-AU" sz="1600" b="1" dirty="0" smtClean="0">
                <a:solidFill>
                  <a:schemeClr val="accent4">
                    <a:lumMod val="75000"/>
                  </a:schemeClr>
                </a:solidFill>
                <a:latin typeface="Georgia" pitchFamily="18" charset="0"/>
                <a:hlinkClick r:id="rId5"/>
              </a:rPr>
              <a:t>http://s0.pic4you.ru/allimage/y2011/12-11/13910/1497276.png</a:t>
            </a:r>
            <a:endParaRPr lang="ru-RU" sz="1600" b="1" dirty="0" smtClean="0">
              <a:solidFill>
                <a:schemeClr val="accent4">
                  <a:lumMod val="75000"/>
                </a:schemeClr>
              </a:solidFill>
              <a:latin typeface="Georgia" pitchFamily="18" charset="0"/>
            </a:endParaRPr>
          </a:p>
          <a:p>
            <a:pPr>
              <a:buFont typeface="Arial" pitchFamily="34" charset="0"/>
              <a:buChar char="•"/>
            </a:pPr>
            <a:r>
              <a:rPr lang="ru-RU" sz="1600" b="1" dirty="0" smtClean="0">
                <a:solidFill>
                  <a:schemeClr val="accent4">
                    <a:lumMod val="75000"/>
                  </a:schemeClr>
                </a:solidFill>
                <a:latin typeface="Georgia" pitchFamily="18" charset="0"/>
              </a:rPr>
              <a:t>Анимация  </a:t>
            </a:r>
            <a:r>
              <a:rPr lang="en-US" sz="1600" b="1" dirty="0" smtClean="0">
                <a:solidFill>
                  <a:schemeClr val="accent4">
                    <a:lumMod val="75000"/>
                  </a:schemeClr>
                </a:solidFill>
                <a:latin typeface="Georgia" pitchFamily="18" charset="0"/>
                <a:hlinkClick r:id="rId6"/>
              </a:rPr>
              <a:t>http://www.proshkolu.ru/user/ve4er-13/file/2233197/</a:t>
            </a:r>
            <a:endParaRPr lang="ru-RU" sz="1600" b="1" dirty="0" smtClean="0">
              <a:solidFill>
                <a:schemeClr val="accent4">
                  <a:lumMod val="75000"/>
                </a:schemeClr>
              </a:solidFill>
              <a:latin typeface="Georgia" pitchFamily="18" charset="0"/>
            </a:endParaRPr>
          </a:p>
          <a:p>
            <a:pPr>
              <a:buFont typeface="Arial" pitchFamily="34" charset="0"/>
              <a:buChar char="•"/>
            </a:pPr>
            <a:r>
              <a:rPr lang="ru-RU" sz="1600" b="1" dirty="0" smtClean="0">
                <a:solidFill>
                  <a:schemeClr val="accent4">
                    <a:lumMod val="75000"/>
                  </a:schemeClr>
                </a:solidFill>
                <a:latin typeface="Georgia" pitchFamily="18" charset="0"/>
              </a:rPr>
              <a:t>Анимация </a:t>
            </a:r>
            <a:r>
              <a:rPr lang="en-US" sz="1600" b="1" dirty="0" smtClean="0">
                <a:solidFill>
                  <a:schemeClr val="accent4">
                    <a:lumMod val="75000"/>
                  </a:schemeClr>
                </a:solidFill>
                <a:latin typeface="Georgia" pitchFamily="18" charset="0"/>
                <a:hlinkClick r:id="rId7"/>
              </a:rPr>
              <a:t>http://www.proshkolu.ru/user/ve4er-13/file/2233206/</a:t>
            </a:r>
            <a:endParaRPr lang="ru-RU" sz="1600" b="1" dirty="0" smtClean="0">
              <a:solidFill>
                <a:schemeClr val="accent4">
                  <a:lumMod val="75000"/>
                </a:schemeClr>
              </a:solidFill>
              <a:latin typeface="Georgia" pitchFamily="18" charset="0"/>
            </a:endParaRPr>
          </a:p>
          <a:p>
            <a:pPr>
              <a:buFont typeface="Arial" pitchFamily="34" charset="0"/>
              <a:buChar char="•"/>
            </a:pPr>
            <a:r>
              <a:rPr lang="ru-RU" sz="1600" b="1" dirty="0" smtClean="0">
                <a:solidFill>
                  <a:schemeClr val="accent4">
                    <a:lumMod val="75000"/>
                  </a:schemeClr>
                </a:solidFill>
                <a:latin typeface="Georgia" pitchFamily="18" charset="0"/>
              </a:rPr>
              <a:t>Анимация </a:t>
            </a:r>
          </a:p>
          <a:p>
            <a:pPr>
              <a:buFont typeface="Arial" pitchFamily="34" charset="0"/>
              <a:buChar char="•"/>
            </a:pPr>
            <a:r>
              <a:rPr lang="en-US" sz="1600" b="1" dirty="0" smtClean="0">
                <a:solidFill>
                  <a:schemeClr val="accent4">
                    <a:lumMod val="75000"/>
                  </a:schemeClr>
                </a:solidFill>
                <a:latin typeface="Georgia" pitchFamily="18" charset="0"/>
                <a:hlinkClick r:id="rId8"/>
              </a:rPr>
              <a:t>http://www.proshkolu.ru/user/ve4er-13/file/2233203/</a:t>
            </a:r>
            <a:endParaRPr lang="ru-RU" sz="1600" b="1" dirty="0" smtClean="0">
              <a:solidFill>
                <a:schemeClr val="accent4">
                  <a:lumMod val="75000"/>
                </a:schemeClr>
              </a:solidFill>
              <a:latin typeface="Georgia" pitchFamily="18" charset="0"/>
            </a:endParaRPr>
          </a:p>
          <a:p>
            <a:pPr>
              <a:buFont typeface="Arial" pitchFamily="34" charset="0"/>
              <a:buChar char="•"/>
            </a:pPr>
            <a:endParaRPr lang="ru-RU" sz="1600" b="1" dirty="0" smtClean="0">
              <a:solidFill>
                <a:schemeClr val="accent4">
                  <a:lumMod val="75000"/>
                </a:schemeClr>
              </a:solidFill>
              <a:latin typeface="Georgia" pitchFamily="18" charset="0"/>
            </a:endParaRPr>
          </a:p>
          <a:p>
            <a:pPr>
              <a:buFont typeface="Arial" pitchFamily="34" charset="0"/>
              <a:buChar char="•"/>
            </a:pPr>
            <a:r>
              <a:rPr lang="ru-RU" sz="1600" b="1" dirty="0" smtClean="0">
                <a:solidFill>
                  <a:schemeClr val="accent4">
                    <a:lumMod val="75000"/>
                  </a:schemeClr>
                </a:solidFill>
                <a:latin typeface="Georgia" pitchFamily="18" charset="0"/>
              </a:rPr>
              <a:t>Картинки </a:t>
            </a:r>
            <a:r>
              <a:rPr lang="en-US" sz="1600" b="1" dirty="0" smtClean="0">
                <a:solidFill>
                  <a:schemeClr val="accent4">
                    <a:lumMod val="75000"/>
                  </a:schemeClr>
                </a:solidFill>
                <a:latin typeface="Georgia" pitchFamily="18" charset="0"/>
              </a:rPr>
              <a:t>http://danlik.ru/v-zashhitu-deda-moroza-agniya-barto/</a:t>
            </a:r>
            <a:endParaRPr lang="ru-RU" sz="1600" b="1" dirty="0">
              <a:solidFill>
                <a:schemeClr val="accent4">
                  <a:lumMod val="75000"/>
                </a:schemeClr>
              </a:solidFill>
              <a:latin typeface="Georgia" pitchFamily="18" charset="0"/>
            </a:endParaRPr>
          </a:p>
          <a:p>
            <a:pPr>
              <a:buFont typeface="Arial" pitchFamily="34" charset="0"/>
              <a:buChar char="•"/>
            </a:pPr>
            <a:endParaRPr lang="ru-RU" dirty="0"/>
          </a:p>
        </p:txBody>
      </p:sp>
    </p:spTree>
  </p:cSld>
  <p:clrMapOvr>
    <a:masterClrMapping/>
  </p:clrMapOvr>
  <p:transition advTm="8000">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971800"/>
            <a:ext cx="7772400" cy="1600200"/>
          </a:xfrm>
        </p:spPr>
        <p:txBody>
          <a:bodyPr>
            <a:normAutofit fontScale="90000"/>
          </a:bodyPr>
          <a:lstStyle/>
          <a:p>
            <a:pPr eaLnBrk="1" hangingPunct="1"/>
            <a:r>
              <a:rPr lang="ru-RU" sz="12000" b="1" i="1" smtClean="0"/>
              <a:t/>
            </a:r>
            <a:br>
              <a:rPr lang="ru-RU" sz="12000" b="1" i="1" smtClean="0"/>
            </a:br>
            <a:endParaRPr lang="ru-RU" sz="12000" b="1" i="1" smtClean="0"/>
          </a:p>
        </p:txBody>
      </p:sp>
      <p:pic>
        <p:nvPicPr>
          <p:cNvPr id="4102" name="Picture 6" descr="post-30397-1178141445"/>
          <p:cNvPicPr>
            <a:picLocks noChangeAspect="1" noChangeArrowheads="1"/>
          </p:cNvPicPr>
          <p:nvPr/>
        </p:nvPicPr>
        <p:blipFill>
          <a:blip r:embed="rId2" cstate="email">
            <a:lum bright="6000" contrast="4000"/>
          </a:blip>
          <a:srcRect/>
          <a:stretch>
            <a:fillRect/>
          </a:stretch>
        </p:blipFill>
        <p:spPr bwMode="auto">
          <a:xfrm>
            <a:off x="-361261" y="0"/>
            <a:ext cx="9505261" cy="6858000"/>
          </a:xfrm>
          <a:prstGeom prst="rect">
            <a:avLst/>
          </a:prstGeom>
          <a:noFill/>
          <a:ln w="9525">
            <a:noFill/>
            <a:miter lim="800000"/>
            <a:headEnd/>
            <a:tailEnd/>
          </a:ln>
        </p:spPr>
      </p:pic>
      <p:sp>
        <p:nvSpPr>
          <p:cNvPr id="4103" name="Rectangle 7"/>
          <p:cNvSpPr>
            <a:spLocks noChangeArrowheads="1"/>
          </p:cNvSpPr>
          <p:nvPr/>
        </p:nvSpPr>
        <p:spPr bwMode="auto">
          <a:xfrm>
            <a:off x="1115616" y="1052736"/>
            <a:ext cx="6629400" cy="4111625"/>
          </a:xfrm>
          <a:prstGeom prst="rect">
            <a:avLst/>
          </a:prstGeom>
          <a:noFill/>
          <a:ln w="9525">
            <a:noFill/>
            <a:miter lim="800000"/>
            <a:headEnd/>
            <a:tailEnd/>
          </a:ln>
        </p:spPr>
        <p:txBody>
          <a:bodyPr>
            <a:spAutoFit/>
          </a:bodyPr>
          <a:lstStyle/>
          <a:p>
            <a:r>
              <a:rPr lang="ru-RU" sz="4400" b="1" dirty="0">
                <a:latin typeface="Tahoma" pitchFamily="34" charset="0"/>
              </a:rPr>
              <a:t>Он приходит в зимний вечер,</a:t>
            </a:r>
            <a:br>
              <a:rPr lang="ru-RU" sz="4400" b="1" dirty="0">
                <a:latin typeface="Tahoma" pitchFamily="34" charset="0"/>
              </a:rPr>
            </a:br>
            <a:r>
              <a:rPr lang="ru-RU" sz="4400" b="1" dirty="0">
                <a:latin typeface="Tahoma" pitchFamily="34" charset="0"/>
              </a:rPr>
              <a:t>Зажигать на ёлке свечи.</a:t>
            </a:r>
            <a:br>
              <a:rPr lang="ru-RU" sz="4400" b="1" dirty="0">
                <a:latin typeface="Tahoma" pitchFamily="34" charset="0"/>
              </a:rPr>
            </a:br>
            <a:r>
              <a:rPr lang="ru-RU" sz="4400" b="1" dirty="0">
                <a:latin typeface="Tahoma" pitchFamily="34" charset="0"/>
              </a:rPr>
              <a:t> Он заводит хоровод-</a:t>
            </a:r>
            <a:br>
              <a:rPr lang="ru-RU" sz="4400" b="1" dirty="0">
                <a:latin typeface="Tahoma" pitchFamily="34" charset="0"/>
              </a:rPr>
            </a:br>
            <a:r>
              <a:rPr lang="ru-RU" sz="4400" b="1" dirty="0">
                <a:latin typeface="Tahoma" pitchFamily="34" charset="0"/>
              </a:rPr>
              <a:t>  Это праздник…</a:t>
            </a:r>
          </a:p>
        </p:txBody>
      </p:sp>
    </p:spTree>
  </p:cSld>
  <p:clrMapOvr>
    <a:masterClrMapping/>
  </p:clrMapOvr>
  <p:transition advTm="8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box(in)">
                                      <p:cBhvr>
                                        <p:cTn id="7" dur="2000"/>
                                        <p:tgtEl>
                                          <p:spTgt spid="4102"/>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4103"/>
                                        </p:tgtEl>
                                        <p:attrNameLst>
                                          <p:attrName>style.visibility</p:attrName>
                                        </p:attrNameLst>
                                      </p:cBhvr>
                                      <p:to>
                                        <p:strVal val="visible"/>
                                      </p:to>
                                    </p:set>
                                    <p:anim calcmode="lin" valueType="num">
                                      <p:cBhvr>
                                        <p:cTn id="12" dur="2000" fill="hold"/>
                                        <p:tgtEl>
                                          <p:spTgt spid="4103"/>
                                        </p:tgtEl>
                                        <p:attrNameLst>
                                          <p:attrName>ppt_w</p:attrName>
                                        </p:attrNameLst>
                                      </p:cBhvr>
                                      <p:tavLst>
                                        <p:tav tm="0">
                                          <p:val>
                                            <p:fltVal val="0"/>
                                          </p:val>
                                        </p:tav>
                                        <p:tav tm="100000">
                                          <p:val>
                                            <p:strVal val="#ppt_w"/>
                                          </p:val>
                                        </p:tav>
                                      </p:tavLst>
                                    </p:anim>
                                    <p:anim calcmode="lin" valueType="num">
                                      <p:cBhvr>
                                        <p:cTn id="13" dur="2000" fill="hold"/>
                                        <p:tgtEl>
                                          <p:spTgt spid="4103"/>
                                        </p:tgtEl>
                                        <p:attrNameLst>
                                          <p:attrName>ppt_h</p:attrName>
                                        </p:attrNameLst>
                                      </p:cBhvr>
                                      <p:tavLst>
                                        <p:tav tm="0">
                                          <p:val>
                                            <p:fltVal val="0"/>
                                          </p:val>
                                        </p:tav>
                                        <p:tav tm="100000">
                                          <p:val>
                                            <p:strVal val="#ppt_h"/>
                                          </p:val>
                                        </p:tav>
                                      </p:tavLst>
                                    </p:anim>
                                    <p:anim calcmode="lin" valueType="num">
                                      <p:cBhvr>
                                        <p:cTn id="14" dur="2000" fill="hold"/>
                                        <p:tgtEl>
                                          <p:spTgt spid="4103"/>
                                        </p:tgtEl>
                                        <p:attrNameLst>
                                          <p:attrName>ppt_x</p:attrName>
                                        </p:attrNameLst>
                                      </p:cBhvr>
                                      <p:tavLst>
                                        <p:tav tm="0" fmla="#ppt_x+(cos(-2*pi*(1-$))*-#ppt_x-sin(-2*pi*(1-$))*(1-#ppt_y))*(1-$)">
                                          <p:val>
                                            <p:fltVal val="0"/>
                                          </p:val>
                                        </p:tav>
                                        <p:tav tm="100000">
                                          <p:val>
                                            <p:fltVal val="1"/>
                                          </p:val>
                                        </p:tav>
                                      </p:tavLst>
                                    </p:anim>
                                    <p:anim calcmode="lin" valueType="num">
                                      <p:cBhvr>
                                        <p:cTn id="15" dur="2000" fill="hold"/>
                                        <p:tgtEl>
                                          <p:spTgt spid="410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3"/>
          <p:cNvSpPr txBox="1">
            <a:spLocks/>
          </p:cNvSpPr>
          <p:nvPr/>
        </p:nvSpPr>
        <p:spPr>
          <a:xfrm>
            <a:off x="2051720" y="260648"/>
            <a:ext cx="5112568" cy="2800767"/>
          </a:xfrm>
          <a:prstGeom prst="rect">
            <a:avLst/>
          </a:prstGeom>
          <a:noFill/>
        </p:spPr>
        <p:txBody>
          <a:bodyPr vert="horz" wrap="square" lIns="91440" tIns="45720" rIns="91440" bIns="45720" rtlCol="0">
            <a:spAutoFit/>
          </a:bodyPr>
          <a:lstStyle/>
          <a:p>
            <a:pPr marL="0" marR="0" lvl="0" indent="0" algn="ctr" defTabSz="914400" rtl="0" eaLnBrk="1" fontAlgn="auto" latinLnBrk="0" hangingPunct="1">
              <a:lnSpc>
                <a:spcPct val="100000"/>
              </a:lnSpc>
              <a:spcBef>
                <a:spcPct val="20000"/>
              </a:spcBef>
              <a:spcAft>
                <a:spcPts val="0"/>
              </a:spcAft>
              <a:buClrTx/>
              <a:buSzTx/>
              <a:tabLst/>
              <a:defRPr/>
            </a:pPr>
            <a:r>
              <a:rPr lang="ru-RU" sz="8800" dirty="0" smtClean="0">
                <a:solidFill>
                  <a:srgbClr val="C00000"/>
                </a:solidFill>
                <a:latin typeface="Georgia" pitchFamily="18" charset="0"/>
              </a:rPr>
              <a:t>НОВЫЙ ГОД!</a:t>
            </a:r>
            <a:endParaRPr kumimoji="0" lang="ru-RU" sz="8800" b="0" i="0" u="none" strike="noStrike" kern="1200" cap="none" spc="0" normalizeH="0" baseline="0" noProof="0" dirty="0" smtClean="0">
              <a:ln>
                <a:noFill/>
              </a:ln>
              <a:solidFill>
                <a:schemeClr val="accent4">
                  <a:lumMod val="75000"/>
                </a:schemeClr>
              </a:solidFill>
              <a:effectLst/>
              <a:uLnTx/>
              <a:uFillTx/>
              <a:latin typeface="Georgia" pitchFamily="18" charset="0"/>
              <a:ea typeface="+mn-ea"/>
              <a:cs typeface="+mn-cs"/>
            </a:endParaRPr>
          </a:p>
        </p:txBody>
      </p:sp>
      <p:pic>
        <p:nvPicPr>
          <p:cNvPr id="3" name="Рисунок 2" descr="2233206-0f051ed8b828b061.gif"/>
          <p:cNvPicPr>
            <a:picLocks noChangeAspect="1"/>
          </p:cNvPicPr>
          <p:nvPr/>
        </p:nvPicPr>
        <p:blipFill>
          <a:blip r:embed="rId2" cstate="email"/>
          <a:stretch>
            <a:fillRect/>
          </a:stretch>
        </p:blipFill>
        <p:spPr>
          <a:xfrm>
            <a:off x="5724128" y="1556792"/>
            <a:ext cx="2998440" cy="4872465"/>
          </a:xfrm>
          <a:prstGeom prst="rect">
            <a:avLst/>
          </a:prstGeom>
        </p:spPr>
      </p:pic>
      <p:pic>
        <p:nvPicPr>
          <p:cNvPr id="4" name="Рисунок 3" descr="2233203-35519224c0b54c87.gif"/>
          <p:cNvPicPr>
            <a:picLocks noChangeAspect="1"/>
          </p:cNvPicPr>
          <p:nvPr/>
        </p:nvPicPr>
        <p:blipFill>
          <a:blip r:embed="rId3" cstate="email"/>
          <a:stretch>
            <a:fillRect/>
          </a:stretch>
        </p:blipFill>
        <p:spPr>
          <a:xfrm>
            <a:off x="395536" y="1567079"/>
            <a:ext cx="2960340" cy="4229057"/>
          </a:xfrm>
          <a:prstGeom prst="rect">
            <a:avLst/>
          </a:prstGeom>
        </p:spPr>
      </p:pic>
    </p:spTree>
  </p:cSld>
  <p:clrMapOvr>
    <a:masterClrMapping/>
  </p:clrMapOvr>
  <p:transition advTm="8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3"/>
          <p:cNvSpPr txBox="1">
            <a:spLocks/>
          </p:cNvSpPr>
          <p:nvPr/>
        </p:nvSpPr>
        <p:spPr>
          <a:xfrm>
            <a:off x="1763688" y="764704"/>
            <a:ext cx="6923112" cy="5632311"/>
          </a:xfrm>
          <a:prstGeom prst="rect">
            <a:avLst/>
          </a:prstGeom>
        </p:spPr>
        <p:txBody>
          <a:bodyPr wrap="square">
            <a:spAutoFit/>
          </a:bodyPr>
          <a:lstStyle/>
          <a:p>
            <a:pPr algn="ctr"/>
            <a:r>
              <a:rPr lang="ru-RU" sz="4000" dirty="0" smtClean="0">
                <a:solidFill>
                  <a:srgbClr val="002060"/>
                </a:solidFill>
                <a:effectLst>
                  <a:outerShdw blurRad="38100" dist="38100" dir="2700000" algn="tl">
                    <a:srgbClr val="000000">
                      <a:alpha val="43137"/>
                    </a:srgbClr>
                  </a:outerShdw>
                </a:effectLst>
              </a:rPr>
              <a:t>Весь он в золоте сверкает,</a:t>
            </a:r>
          </a:p>
          <a:p>
            <a:pPr algn="ctr"/>
            <a:r>
              <a:rPr lang="ru-RU" sz="4000" dirty="0" smtClean="0">
                <a:solidFill>
                  <a:srgbClr val="002060"/>
                </a:solidFill>
                <a:effectLst>
                  <a:outerShdw blurRad="38100" dist="38100" dir="2700000" algn="tl">
                    <a:srgbClr val="000000">
                      <a:alpha val="43137"/>
                    </a:srgbClr>
                  </a:outerShdw>
                </a:effectLst>
              </a:rPr>
              <a:t>Весь искрится при луне,</a:t>
            </a:r>
          </a:p>
          <a:p>
            <a:pPr algn="ctr"/>
            <a:r>
              <a:rPr lang="ru-RU" sz="4000" dirty="0" smtClean="0">
                <a:solidFill>
                  <a:srgbClr val="002060"/>
                </a:solidFill>
                <a:effectLst>
                  <a:outerShdw blurRad="38100" dist="38100" dir="2700000" algn="tl">
                    <a:srgbClr val="000000">
                      <a:alpha val="43137"/>
                    </a:srgbClr>
                  </a:outerShdw>
                </a:effectLst>
              </a:rPr>
              <a:t>Ёлку в бусы наряжает</a:t>
            </a:r>
          </a:p>
          <a:p>
            <a:pPr algn="ctr"/>
            <a:r>
              <a:rPr lang="ru-RU" sz="4000" dirty="0" smtClean="0">
                <a:solidFill>
                  <a:srgbClr val="002060"/>
                </a:solidFill>
                <a:effectLst>
                  <a:outerShdw blurRad="38100" dist="38100" dir="2700000" algn="tl">
                    <a:srgbClr val="000000">
                      <a:alpha val="43137"/>
                    </a:srgbClr>
                  </a:outerShdw>
                </a:effectLst>
              </a:rPr>
              <a:t>И рисует на стекле.</a:t>
            </a:r>
          </a:p>
          <a:p>
            <a:pPr algn="ctr"/>
            <a:r>
              <a:rPr lang="ru-RU" sz="4000" dirty="0" smtClean="0">
                <a:solidFill>
                  <a:srgbClr val="002060"/>
                </a:solidFill>
                <a:effectLst>
                  <a:outerShdw blurRad="38100" dist="38100" dir="2700000" algn="tl">
                    <a:srgbClr val="000000">
                      <a:alpha val="43137"/>
                    </a:srgbClr>
                  </a:outerShdw>
                </a:effectLst>
              </a:rPr>
              <a:t>Он такой большой проказник-</a:t>
            </a:r>
          </a:p>
          <a:p>
            <a:pPr algn="ctr"/>
            <a:r>
              <a:rPr lang="ru-RU" sz="4000" dirty="0" smtClean="0">
                <a:solidFill>
                  <a:srgbClr val="002060"/>
                </a:solidFill>
                <a:effectLst>
                  <a:outerShdw blurRad="38100" dist="38100" dir="2700000" algn="tl">
                    <a:srgbClr val="000000">
                      <a:alpha val="43137"/>
                    </a:srgbClr>
                  </a:outerShdw>
                </a:effectLst>
              </a:rPr>
              <a:t>Ущипнёт за самый нос.</a:t>
            </a:r>
          </a:p>
          <a:p>
            <a:pPr algn="ctr"/>
            <a:r>
              <a:rPr lang="ru-RU" sz="4000" dirty="0" smtClean="0">
                <a:solidFill>
                  <a:srgbClr val="002060"/>
                </a:solidFill>
                <a:effectLst>
                  <a:outerShdw blurRad="38100" dist="38100" dir="2700000" algn="tl">
                    <a:srgbClr val="000000">
                      <a:alpha val="43137"/>
                    </a:srgbClr>
                  </a:outerShdw>
                </a:effectLst>
              </a:rPr>
              <a:t>К нам приходит он на праздник.</a:t>
            </a:r>
          </a:p>
          <a:p>
            <a:pPr algn="ctr"/>
            <a:r>
              <a:rPr lang="ru-RU" sz="4000" dirty="0" smtClean="0">
                <a:solidFill>
                  <a:srgbClr val="002060"/>
                </a:solidFill>
                <a:effectLst>
                  <a:outerShdw blurRad="38100" dist="38100" dir="2700000" algn="tl">
                    <a:srgbClr val="000000">
                      <a:alpha val="43137"/>
                    </a:srgbClr>
                  </a:outerShdw>
                </a:effectLst>
              </a:rPr>
              <a:t>Кто он?</a:t>
            </a:r>
          </a:p>
        </p:txBody>
      </p:sp>
      <p:pic>
        <p:nvPicPr>
          <p:cNvPr id="3" name="Рисунок 2" descr="2233866-851ce1cbeb2e93cb.gif"/>
          <p:cNvPicPr>
            <a:picLocks noChangeAspect="1"/>
          </p:cNvPicPr>
          <p:nvPr/>
        </p:nvPicPr>
        <p:blipFill>
          <a:blip r:embed="rId2" cstate="email"/>
          <a:stretch>
            <a:fillRect/>
          </a:stretch>
        </p:blipFill>
        <p:spPr>
          <a:xfrm>
            <a:off x="0" y="4615061"/>
            <a:ext cx="3024336" cy="2242939"/>
          </a:xfrm>
          <a:prstGeom prst="rect">
            <a:avLst/>
          </a:prstGeom>
        </p:spPr>
      </p:pic>
    </p:spTree>
  </p:cSld>
  <p:clrMapOvr>
    <a:masterClrMapping/>
  </p:clrMapOvr>
  <p:transition advTm="8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 calcmode="lin" valueType="num">
                                      <p:cBhvr additive="base">
                                        <p:cTn id="3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email"/>
          <a:tile tx="0" ty="0" sx="100000" sy="100000" flip="none" algn="tl"/>
        </a:blipFill>
        <a:effectLst/>
      </p:bgPr>
    </p:bg>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3132138" y="549275"/>
            <a:ext cx="5472112" cy="5386388"/>
          </a:xfrm>
          <a:prstGeom prst="rect">
            <a:avLst/>
          </a:prstGeom>
          <a:noFill/>
          <a:ln w="9525">
            <a:noFill/>
            <a:miter lim="800000"/>
            <a:headEnd/>
            <a:tailEnd/>
          </a:ln>
          <a:effectLst/>
        </p:spPr>
        <p:txBody>
          <a:bodyPr>
            <a:spAutoFit/>
          </a:bodyPr>
          <a:lstStyle/>
          <a:p>
            <a:pPr algn="just">
              <a:spcBef>
                <a:spcPct val="50000"/>
              </a:spcBef>
              <a:defRPr/>
            </a:pPr>
            <a:r>
              <a:rPr lang="ru-RU" sz="2400" b="1" dirty="0">
                <a:effectLst>
                  <a:outerShdw blurRad="38100" dist="38100" dir="2700000" algn="tl">
                    <a:srgbClr val="C0C0C0"/>
                  </a:outerShdw>
                </a:effectLst>
                <a:latin typeface="Times New Roman" pitchFamily="18" charset="0"/>
              </a:rPr>
              <a:t>Деду Морозу очень много лет. Поначалу это был дух холода. В те времена люди не ждали от предка нынешнего Деда Мороза подарков, а дарили их ему сами, чтобы задобрить Мороза, чтобы его дух не злился, не насылал лютый холод, не мешал охоте. Для этого устраивались всякие ритуальные действия. Это были колядки. колядующие одевались как можно страшнее. Так они отгоняли злых духов.</a:t>
            </a:r>
          </a:p>
          <a:p>
            <a:pPr algn="just">
              <a:spcBef>
                <a:spcPct val="50000"/>
              </a:spcBef>
              <a:defRPr/>
            </a:pPr>
            <a:r>
              <a:rPr lang="ru-RU" sz="2400" b="1" dirty="0">
                <a:effectLst>
                  <a:outerShdw blurRad="38100" dist="38100" dir="2700000" algn="tl">
                    <a:srgbClr val="C0C0C0"/>
                  </a:outerShdw>
                </a:effectLst>
                <a:latin typeface="Times New Roman" pitchFamily="18" charset="0"/>
              </a:rPr>
              <a:t>Символом новогодних праздников он стал примерно 100-150 лет назад</a:t>
            </a:r>
            <a:r>
              <a:rPr lang="ru-RU" sz="2100" b="1" dirty="0">
                <a:effectLst>
                  <a:outerShdw blurRad="38100" dist="38100" dir="2700000" algn="tl">
                    <a:srgbClr val="C0C0C0"/>
                  </a:outerShdw>
                </a:effectLst>
                <a:latin typeface="Times New Roman" pitchFamily="18" charset="0"/>
              </a:rPr>
              <a:t>. </a:t>
            </a:r>
          </a:p>
        </p:txBody>
      </p:sp>
      <p:pic>
        <p:nvPicPr>
          <p:cNvPr id="5" name="Рисунок 4" descr="dms047.png"/>
          <p:cNvPicPr>
            <a:picLocks noChangeAspect="1"/>
          </p:cNvPicPr>
          <p:nvPr/>
        </p:nvPicPr>
        <p:blipFill>
          <a:blip r:embed="rId3" cstate="email"/>
          <a:stretch>
            <a:fillRect/>
          </a:stretch>
        </p:blipFill>
        <p:spPr>
          <a:xfrm>
            <a:off x="-252536" y="0"/>
            <a:ext cx="3426883" cy="6858000"/>
          </a:xfrm>
          <a:prstGeom prst="rect">
            <a:avLst/>
          </a:prstGeom>
        </p:spPr>
      </p:pic>
    </p:spTree>
  </p:cSld>
  <p:clrMapOvr>
    <a:masterClrMapping/>
  </p:clrMapOvr>
  <p:transition advTm="8000">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cstate="email"/>
          <a:tile tx="0" ty="0" sx="100000" sy="100000" flip="none" algn="tl"/>
        </a:blipFill>
        <a:effectLst/>
      </p:bgPr>
    </p:bg>
    <p:spTree>
      <p:nvGrpSpPr>
        <p:cNvPr id="1" name=""/>
        <p:cNvGrpSpPr/>
        <p:nvPr/>
      </p:nvGrpSpPr>
      <p:grpSpPr>
        <a:xfrm>
          <a:off x="0" y="0"/>
          <a:ext cx="0" cy="0"/>
          <a:chOff x="0" y="0"/>
          <a:chExt cx="0" cy="0"/>
        </a:xfrm>
      </p:grpSpPr>
      <p:sp>
        <p:nvSpPr>
          <p:cNvPr id="66562" name="WordArt 2"/>
          <p:cNvSpPr>
            <a:spLocks noChangeArrowheads="1" noChangeShapeType="1" noTextEdit="1"/>
          </p:cNvSpPr>
          <p:nvPr/>
        </p:nvSpPr>
        <p:spPr bwMode="auto">
          <a:xfrm>
            <a:off x="323850" y="333375"/>
            <a:ext cx="8424863" cy="863600"/>
          </a:xfrm>
          <a:prstGeom prst="rect">
            <a:avLst/>
          </a:prstGeom>
        </p:spPr>
        <p:txBody>
          <a:bodyPr wrap="none" fromWordArt="1">
            <a:prstTxWarp prst="textPlain">
              <a:avLst>
                <a:gd name="adj" fmla="val 50000"/>
              </a:avLst>
            </a:prstTxWarp>
          </a:bodyPr>
          <a:lstStyle/>
          <a:p>
            <a:pPr algn="ctr"/>
            <a:r>
              <a:rPr lang="ru-RU" sz="3600" b="1" kern="10" spc="-360" dirty="0">
                <a:ln w="12700">
                  <a:solidFill>
                    <a:srgbClr val="000099"/>
                  </a:solidFill>
                  <a:round/>
                  <a:headEnd/>
                  <a:tailEnd/>
                </a:ln>
                <a:solidFill>
                  <a:srgbClr val="33CCFF"/>
                </a:solidFill>
                <a:effectLst>
                  <a:outerShdw dist="125724" dir="18900000" algn="ctr" rotWithShape="0">
                    <a:srgbClr val="000099"/>
                  </a:outerShdw>
                </a:effectLst>
                <a:latin typeface="Monotype Corsiva"/>
              </a:rPr>
              <a:t>Дед Мороз в других странах</a:t>
            </a:r>
          </a:p>
        </p:txBody>
      </p:sp>
      <p:pic>
        <p:nvPicPr>
          <p:cNvPr id="66563" name="Picture 3" descr="Открытка с Дедом морозом и местом под текст">
            <a:hlinkClick r:id="rId3"/>
          </p:cNvPr>
          <p:cNvPicPr>
            <a:picLocks noGrp="1" noChangeAspect="1" noChangeArrowheads="1"/>
          </p:cNvPicPr>
          <p:nvPr>
            <p:ph type="body" idx="1"/>
          </p:nvPr>
        </p:nvPicPr>
        <p:blipFill>
          <a:blip r:embed="rId4" cstate="email"/>
          <a:srcRect/>
          <a:stretch>
            <a:fillRect/>
          </a:stretch>
        </p:blipFill>
        <p:spPr>
          <a:xfrm>
            <a:off x="3419475" y="2349500"/>
            <a:ext cx="2520950" cy="2084388"/>
          </a:xfrm>
        </p:spPr>
      </p:pic>
      <p:sp>
        <p:nvSpPr>
          <p:cNvPr id="66564" name="AutoShape 4"/>
          <p:cNvSpPr>
            <a:spLocks noChangeArrowheads="1"/>
          </p:cNvSpPr>
          <p:nvPr/>
        </p:nvSpPr>
        <p:spPr bwMode="auto">
          <a:xfrm>
            <a:off x="5867400" y="1484313"/>
            <a:ext cx="2735263" cy="863600"/>
          </a:xfrm>
          <a:prstGeom prst="wedgeEllipseCallout">
            <a:avLst>
              <a:gd name="adj1" fmla="val -41931"/>
              <a:gd name="adj2" fmla="val 129963"/>
            </a:avLst>
          </a:prstGeom>
          <a:solidFill>
            <a:srgbClr val="FFFF00"/>
          </a:solidFill>
          <a:ln w="9525">
            <a:solidFill>
              <a:schemeClr val="tx1"/>
            </a:solidFill>
            <a:miter lim="800000"/>
            <a:headEnd/>
            <a:tailEnd/>
          </a:ln>
        </p:spPr>
        <p:txBody>
          <a:bodyPr/>
          <a:lstStyle/>
          <a:p>
            <a:pPr algn="ctr"/>
            <a:r>
              <a:rPr lang="ru-RU" dirty="0">
                <a:solidFill>
                  <a:schemeClr val="hlink"/>
                </a:solidFill>
              </a:rPr>
              <a:t>Америка, Англия – Санта Клаус</a:t>
            </a:r>
          </a:p>
        </p:txBody>
      </p:sp>
      <p:sp>
        <p:nvSpPr>
          <p:cNvPr id="66565" name="AutoShape 5"/>
          <p:cNvSpPr>
            <a:spLocks noChangeArrowheads="1"/>
          </p:cNvSpPr>
          <p:nvPr/>
        </p:nvSpPr>
        <p:spPr bwMode="auto">
          <a:xfrm>
            <a:off x="900113" y="1484313"/>
            <a:ext cx="2376487" cy="863600"/>
          </a:xfrm>
          <a:prstGeom prst="wedgeEllipseCallout">
            <a:avLst>
              <a:gd name="adj1" fmla="val 49731"/>
              <a:gd name="adj2" fmla="val 97977"/>
            </a:avLst>
          </a:prstGeom>
          <a:solidFill>
            <a:srgbClr val="FFFF00"/>
          </a:solidFill>
          <a:ln w="9525">
            <a:solidFill>
              <a:schemeClr val="tx1"/>
            </a:solidFill>
            <a:miter lim="800000"/>
            <a:headEnd/>
            <a:tailEnd/>
          </a:ln>
        </p:spPr>
        <p:txBody>
          <a:bodyPr/>
          <a:lstStyle/>
          <a:p>
            <a:pPr algn="ctr"/>
            <a:r>
              <a:rPr lang="ru-RU">
                <a:solidFill>
                  <a:schemeClr val="hlink"/>
                </a:solidFill>
              </a:rPr>
              <a:t>Италия – Баббо Натале</a:t>
            </a:r>
          </a:p>
        </p:txBody>
      </p:sp>
      <p:sp>
        <p:nvSpPr>
          <p:cNvPr id="66566" name="AutoShape 6"/>
          <p:cNvSpPr>
            <a:spLocks noChangeArrowheads="1"/>
          </p:cNvSpPr>
          <p:nvPr/>
        </p:nvSpPr>
        <p:spPr bwMode="auto">
          <a:xfrm>
            <a:off x="468313" y="3644900"/>
            <a:ext cx="2663825" cy="863600"/>
          </a:xfrm>
          <a:prstGeom prst="wedgeEllipseCallout">
            <a:avLst>
              <a:gd name="adj1" fmla="val 54944"/>
              <a:gd name="adj2" fmla="val -69301"/>
            </a:avLst>
          </a:prstGeom>
          <a:solidFill>
            <a:srgbClr val="FFFF00"/>
          </a:solidFill>
          <a:ln w="9525">
            <a:solidFill>
              <a:schemeClr val="tx1"/>
            </a:solidFill>
            <a:miter lim="800000"/>
            <a:headEnd/>
            <a:tailEnd/>
          </a:ln>
        </p:spPr>
        <p:txBody>
          <a:bodyPr/>
          <a:lstStyle/>
          <a:p>
            <a:pPr algn="ctr"/>
            <a:r>
              <a:rPr lang="ru-RU" dirty="0">
                <a:solidFill>
                  <a:schemeClr val="hlink"/>
                </a:solidFill>
              </a:rPr>
              <a:t>Колумбия – Папа </a:t>
            </a:r>
            <a:r>
              <a:rPr lang="ru-RU" dirty="0" err="1">
                <a:solidFill>
                  <a:schemeClr val="hlink"/>
                </a:solidFill>
              </a:rPr>
              <a:t>Паскуале</a:t>
            </a:r>
            <a:endParaRPr lang="ru-RU" dirty="0">
              <a:solidFill>
                <a:schemeClr val="hlink"/>
              </a:solidFill>
            </a:endParaRPr>
          </a:p>
        </p:txBody>
      </p:sp>
      <p:sp>
        <p:nvSpPr>
          <p:cNvPr id="66567" name="AutoShape 7"/>
          <p:cNvSpPr>
            <a:spLocks noChangeArrowheads="1"/>
          </p:cNvSpPr>
          <p:nvPr/>
        </p:nvSpPr>
        <p:spPr bwMode="auto">
          <a:xfrm>
            <a:off x="6084888" y="3716338"/>
            <a:ext cx="2808287" cy="719137"/>
          </a:xfrm>
          <a:prstGeom prst="wedgeEllipseCallout">
            <a:avLst>
              <a:gd name="adj1" fmla="val -48417"/>
              <a:gd name="adj2" fmla="val -95255"/>
            </a:avLst>
          </a:prstGeom>
          <a:solidFill>
            <a:srgbClr val="FFFF00"/>
          </a:solidFill>
          <a:ln w="9525">
            <a:solidFill>
              <a:schemeClr val="tx1"/>
            </a:solidFill>
            <a:miter lim="800000"/>
            <a:headEnd/>
            <a:tailEnd/>
          </a:ln>
        </p:spPr>
        <p:txBody>
          <a:bodyPr/>
          <a:lstStyle/>
          <a:p>
            <a:pPr algn="ctr"/>
            <a:r>
              <a:rPr lang="ru-RU" dirty="0">
                <a:solidFill>
                  <a:schemeClr val="hlink"/>
                </a:solidFill>
              </a:rPr>
              <a:t>Панама – Папай </a:t>
            </a:r>
            <a:r>
              <a:rPr lang="ru-RU" dirty="0" err="1">
                <a:solidFill>
                  <a:schemeClr val="hlink"/>
                </a:solidFill>
              </a:rPr>
              <a:t>Ноэль</a:t>
            </a:r>
            <a:endParaRPr lang="ru-RU" dirty="0">
              <a:solidFill>
                <a:schemeClr val="hlink"/>
              </a:solidFill>
            </a:endParaRPr>
          </a:p>
        </p:txBody>
      </p:sp>
      <p:sp>
        <p:nvSpPr>
          <p:cNvPr id="66568" name="AutoShape 8"/>
          <p:cNvSpPr>
            <a:spLocks noChangeArrowheads="1"/>
          </p:cNvSpPr>
          <p:nvPr/>
        </p:nvSpPr>
        <p:spPr bwMode="auto">
          <a:xfrm>
            <a:off x="468313" y="4797425"/>
            <a:ext cx="6983412" cy="1655763"/>
          </a:xfrm>
          <a:prstGeom prst="wedgeEllipseCallout">
            <a:avLst>
              <a:gd name="adj1" fmla="val 27745"/>
              <a:gd name="adj2" fmla="val -79625"/>
            </a:avLst>
          </a:prstGeom>
          <a:solidFill>
            <a:srgbClr val="FFFF00"/>
          </a:solidFill>
          <a:ln w="9525">
            <a:solidFill>
              <a:schemeClr val="tx1"/>
            </a:solidFill>
            <a:miter lim="800000"/>
            <a:headEnd/>
            <a:tailEnd/>
          </a:ln>
        </p:spPr>
        <p:txBody>
          <a:bodyPr/>
          <a:lstStyle/>
          <a:p>
            <a:pPr algn="ctr"/>
            <a:r>
              <a:rPr lang="ru-RU" sz="1500">
                <a:solidFill>
                  <a:schemeClr val="hlink"/>
                </a:solidFill>
              </a:rPr>
              <a:t>Финляндия – не Дед Мороз, а козел, который приходит на праздник в красной лохматой шубе, называется рождественский козел. Подарки он раздает не просто, а, сверкая по волшебной книге, в которой записаны все проступки и шалости маленьких ребят.</a:t>
            </a:r>
          </a:p>
        </p:txBody>
      </p:sp>
      <p:grpSp>
        <p:nvGrpSpPr>
          <p:cNvPr id="2" name="Group 9"/>
          <p:cNvGrpSpPr>
            <a:grpSpLocks/>
          </p:cNvGrpSpPr>
          <p:nvPr/>
        </p:nvGrpSpPr>
        <p:grpSpPr bwMode="auto">
          <a:xfrm>
            <a:off x="3563938" y="1052513"/>
            <a:ext cx="504825" cy="730250"/>
            <a:chOff x="107719363" y="109168161"/>
            <a:chExt cx="504925" cy="729000"/>
          </a:xfrm>
        </p:grpSpPr>
        <p:sp>
          <p:nvSpPr>
            <p:cNvPr id="10310" name="AutoShape 10"/>
            <p:cNvSpPr>
              <a:spLocks noChangeArrowheads="1" noChangeShapeType="1"/>
            </p:cNvSpPr>
            <p:nvPr/>
          </p:nvSpPr>
          <p:spPr bwMode="auto">
            <a:xfrm>
              <a:off x="107791572" y="109350411"/>
              <a:ext cx="333530" cy="364500"/>
            </a:xfrm>
            <a:prstGeom prst="irregularSeal1">
              <a:avLst/>
            </a:prstGeom>
            <a:solidFill>
              <a:schemeClr val="bg2"/>
            </a:solidFill>
            <a:ln w="0" algn="in">
              <a:noFill/>
              <a:miter lim="800000"/>
              <a:headEnd/>
              <a:tailEnd/>
            </a:ln>
          </p:spPr>
          <p:txBody>
            <a:bodyPr lIns="36576" tIns="36576" rIns="36576" bIns="36576"/>
            <a:lstStyle/>
            <a:p>
              <a:endParaRPr lang="ru-RU"/>
            </a:p>
          </p:txBody>
        </p:sp>
        <p:sp>
          <p:nvSpPr>
            <p:cNvPr id="10311" name="AutoShape 11"/>
            <p:cNvSpPr>
              <a:spLocks noChangeArrowheads="1" noChangeShapeType="1"/>
            </p:cNvSpPr>
            <p:nvPr/>
          </p:nvSpPr>
          <p:spPr bwMode="auto">
            <a:xfrm>
              <a:off x="107913921" y="109168161"/>
              <a:ext cx="55588" cy="364500"/>
            </a:xfrm>
            <a:prstGeom prst="triangle">
              <a:avLst>
                <a:gd name="adj" fmla="val 0"/>
              </a:avLst>
            </a:prstGeom>
            <a:solidFill>
              <a:schemeClr val="bg2"/>
            </a:solidFill>
            <a:ln w="0" algn="in">
              <a:noFill/>
              <a:miter lim="800000"/>
              <a:headEnd/>
              <a:tailEnd/>
            </a:ln>
          </p:spPr>
          <p:txBody>
            <a:bodyPr lIns="36576" tIns="36576" rIns="36576" bIns="36576"/>
            <a:lstStyle/>
            <a:p>
              <a:endParaRPr lang="ru-RU"/>
            </a:p>
          </p:txBody>
        </p:sp>
        <p:sp>
          <p:nvSpPr>
            <p:cNvPr id="10312" name="AutoShape 12"/>
            <p:cNvSpPr>
              <a:spLocks noChangeArrowheads="1" noChangeShapeType="1"/>
            </p:cNvSpPr>
            <p:nvPr/>
          </p:nvSpPr>
          <p:spPr bwMode="auto">
            <a:xfrm flipV="1">
              <a:off x="107946347" y="109532661"/>
              <a:ext cx="55588" cy="364500"/>
            </a:xfrm>
            <a:prstGeom prst="triangle">
              <a:avLst>
                <a:gd name="adj" fmla="val 100000"/>
              </a:avLst>
            </a:prstGeom>
            <a:solidFill>
              <a:schemeClr val="bg2"/>
            </a:solidFill>
            <a:ln w="0" algn="in">
              <a:noFill/>
              <a:miter lim="800000"/>
              <a:headEnd/>
              <a:tailEnd/>
            </a:ln>
          </p:spPr>
          <p:txBody>
            <a:bodyPr lIns="36576" tIns="36576" rIns="36576" bIns="36576"/>
            <a:lstStyle/>
            <a:p>
              <a:endParaRPr lang="ru-RU"/>
            </a:p>
          </p:txBody>
        </p:sp>
        <p:sp>
          <p:nvSpPr>
            <p:cNvPr id="10313" name="AutoShape 13"/>
            <p:cNvSpPr>
              <a:spLocks noChangeArrowheads="1" noChangeShapeType="1"/>
            </p:cNvSpPr>
            <p:nvPr/>
          </p:nvSpPr>
          <p:spPr bwMode="auto">
            <a:xfrm rot="-5400000">
              <a:off x="107829199" y="109331701"/>
              <a:ext cx="86062" cy="305734"/>
            </a:xfrm>
            <a:prstGeom prst="triangle">
              <a:avLst>
                <a:gd name="adj" fmla="val 0"/>
              </a:avLst>
            </a:prstGeom>
            <a:solidFill>
              <a:schemeClr val="bg2"/>
            </a:solidFill>
            <a:ln w="0" algn="in">
              <a:noFill/>
              <a:miter lim="800000"/>
              <a:headEnd/>
              <a:tailEnd/>
            </a:ln>
          </p:spPr>
          <p:txBody>
            <a:bodyPr lIns="36576" tIns="36576" rIns="36576" bIns="36576"/>
            <a:lstStyle/>
            <a:p>
              <a:endParaRPr lang="ru-RU"/>
            </a:p>
          </p:txBody>
        </p:sp>
        <p:sp>
          <p:nvSpPr>
            <p:cNvPr id="10314" name="AutoShape 14"/>
            <p:cNvSpPr>
              <a:spLocks noChangeArrowheads="1" noChangeShapeType="1"/>
            </p:cNvSpPr>
            <p:nvPr/>
          </p:nvSpPr>
          <p:spPr bwMode="auto">
            <a:xfrm rot="16200000" flipV="1">
              <a:off x="108068840" y="109377214"/>
              <a:ext cx="60750" cy="250146"/>
            </a:xfrm>
            <a:prstGeom prst="triangle">
              <a:avLst>
                <a:gd name="adj" fmla="val 100000"/>
              </a:avLst>
            </a:prstGeom>
            <a:solidFill>
              <a:schemeClr val="bg2"/>
            </a:solidFill>
            <a:ln w="0" algn="in">
              <a:noFill/>
              <a:miter lim="800000"/>
              <a:headEnd/>
              <a:tailEnd/>
            </a:ln>
          </p:spPr>
          <p:txBody>
            <a:bodyPr lIns="36576" tIns="36576" rIns="36576" bIns="36576"/>
            <a:lstStyle/>
            <a:p>
              <a:endParaRPr lang="ru-RU"/>
            </a:p>
          </p:txBody>
        </p:sp>
      </p:grpSp>
      <p:grpSp>
        <p:nvGrpSpPr>
          <p:cNvPr id="3" name="Group 15"/>
          <p:cNvGrpSpPr>
            <a:grpSpLocks/>
          </p:cNvGrpSpPr>
          <p:nvPr/>
        </p:nvGrpSpPr>
        <p:grpSpPr bwMode="auto">
          <a:xfrm>
            <a:off x="323850" y="5949950"/>
            <a:ext cx="504825" cy="730250"/>
            <a:chOff x="107719363" y="109168161"/>
            <a:chExt cx="504925" cy="729000"/>
          </a:xfrm>
        </p:grpSpPr>
        <p:sp>
          <p:nvSpPr>
            <p:cNvPr id="10305" name="AutoShape 16"/>
            <p:cNvSpPr>
              <a:spLocks noChangeArrowheads="1" noChangeShapeType="1"/>
            </p:cNvSpPr>
            <p:nvPr/>
          </p:nvSpPr>
          <p:spPr bwMode="auto">
            <a:xfrm>
              <a:off x="107791572" y="109350411"/>
              <a:ext cx="333530" cy="364500"/>
            </a:xfrm>
            <a:prstGeom prst="irregularSeal1">
              <a:avLst/>
            </a:prstGeom>
            <a:solidFill>
              <a:srgbClr val="FFFFFF"/>
            </a:solidFill>
            <a:ln w="0" algn="in">
              <a:noFill/>
              <a:miter lim="800000"/>
              <a:headEnd/>
              <a:tailEnd/>
            </a:ln>
          </p:spPr>
          <p:txBody>
            <a:bodyPr lIns="36576" tIns="36576" rIns="36576" bIns="36576"/>
            <a:lstStyle/>
            <a:p>
              <a:endParaRPr lang="ru-RU"/>
            </a:p>
          </p:txBody>
        </p:sp>
        <p:sp>
          <p:nvSpPr>
            <p:cNvPr id="10306" name="AutoShape 17"/>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307" name="AutoShape 18"/>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sp>
          <p:nvSpPr>
            <p:cNvPr id="10308" name="AutoShape 19"/>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309" name="AutoShape 20"/>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grpSp>
      <p:grpSp>
        <p:nvGrpSpPr>
          <p:cNvPr id="4" name="Group 21"/>
          <p:cNvGrpSpPr>
            <a:grpSpLocks/>
          </p:cNvGrpSpPr>
          <p:nvPr/>
        </p:nvGrpSpPr>
        <p:grpSpPr bwMode="auto">
          <a:xfrm>
            <a:off x="3419475" y="3716338"/>
            <a:ext cx="504825" cy="730250"/>
            <a:chOff x="107719363" y="109168161"/>
            <a:chExt cx="504925" cy="729000"/>
          </a:xfrm>
        </p:grpSpPr>
        <p:sp>
          <p:nvSpPr>
            <p:cNvPr id="10300" name="AutoShape 22"/>
            <p:cNvSpPr>
              <a:spLocks noChangeArrowheads="1" noChangeShapeType="1"/>
            </p:cNvSpPr>
            <p:nvPr/>
          </p:nvSpPr>
          <p:spPr bwMode="auto">
            <a:xfrm>
              <a:off x="107791572" y="109350411"/>
              <a:ext cx="333530" cy="364500"/>
            </a:xfrm>
            <a:prstGeom prst="irregularSeal1">
              <a:avLst/>
            </a:prstGeom>
            <a:solidFill>
              <a:srgbClr val="FFFFFF"/>
            </a:solidFill>
            <a:ln w="0" algn="in">
              <a:noFill/>
              <a:miter lim="800000"/>
              <a:headEnd/>
              <a:tailEnd/>
            </a:ln>
          </p:spPr>
          <p:txBody>
            <a:bodyPr lIns="36576" tIns="36576" rIns="36576" bIns="36576"/>
            <a:lstStyle/>
            <a:p>
              <a:endParaRPr lang="ru-RU"/>
            </a:p>
          </p:txBody>
        </p:sp>
        <p:sp>
          <p:nvSpPr>
            <p:cNvPr id="10301" name="AutoShape 23"/>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302" name="AutoShape 24"/>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sp>
          <p:nvSpPr>
            <p:cNvPr id="10303" name="AutoShape 25"/>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304" name="AutoShape 26"/>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grpSp>
      <p:grpSp>
        <p:nvGrpSpPr>
          <p:cNvPr id="5" name="Group 27"/>
          <p:cNvGrpSpPr>
            <a:grpSpLocks/>
          </p:cNvGrpSpPr>
          <p:nvPr/>
        </p:nvGrpSpPr>
        <p:grpSpPr bwMode="auto">
          <a:xfrm>
            <a:off x="2411413" y="2492375"/>
            <a:ext cx="504825" cy="730250"/>
            <a:chOff x="107719363" y="109168161"/>
            <a:chExt cx="504925" cy="729000"/>
          </a:xfrm>
        </p:grpSpPr>
        <p:sp>
          <p:nvSpPr>
            <p:cNvPr id="10295" name="AutoShape 28"/>
            <p:cNvSpPr>
              <a:spLocks noChangeArrowheads="1" noChangeShapeType="1"/>
            </p:cNvSpPr>
            <p:nvPr/>
          </p:nvSpPr>
          <p:spPr bwMode="auto">
            <a:xfrm>
              <a:off x="107791572" y="109350411"/>
              <a:ext cx="333530" cy="364500"/>
            </a:xfrm>
            <a:prstGeom prst="irregularSeal1">
              <a:avLst/>
            </a:prstGeom>
            <a:solidFill>
              <a:srgbClr val="FFFFFF"/>
            </a:solidFill>
            <a:ln w="0" algn="in">
              <a:noFill/>
              <a:miter lim="800000"/>
              <a:headEnd/>
              <a:tailEnd/>
            </a:ln>
          </p:spPr>
          <p:txBody>
            <a:bodyPr lIns="36576" tIns="36576" rIns="36576" bIns="36576"/>
            <a:lstStyle/>
            <a:p>
              <a:endParaRPr lang="ru-RU"/>
            </a:p>
          </p:txBody>
        </p:sp>
        <p:sp>
          <p:nvSpPr>
            <p:cNvPr id="10296" name="AutoShape 29"/>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297" name="AutoShape 30"/>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sp>
          <p:nvSpPr>
            <p:cNvPr id="10298" name="AutoShape 31"/>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299" name="AutoShape 32"/>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grpSp>
      <p:grpSp>
        <p:nvGrpSpPr>
          <p:cNvPr id="6" name="Group 33"/>
          <p:cNvGrpSpPr>
            <a:grpSpLocks/>
          </p:cNvGrpSpPr>
          <p:nvPr/>
        </p:nvGrpSpPr>
        <p:grpSpPr bwMode="auto">
          <a:xfrm>
            <a:off x="468313" y="2349500"/>
            <a:ext cx="504825" cy="730250"/>
            <a:chOff x="107719363" y="109168161"/>
            <a:chExt cx="504925" cy="729000"/>
          </a:xfrm>
        </p:grpSpPr>
        <p:sp>
          <p:nvSpPr>
            <p:cNvPr id="10290" name="AutoShape 34"/>
            <p:cNvSpPr>
              <a:spLocks noChangeArrowheads="1" noChangeShapeType="1"/>
            </p:cNvSpPr>
            <p:nvPr/>
          </p:nvSpPr>
          <p:spPr bwMode="auto">
            <a:xfrm>
              <a:off x="107791572" y="109350411"/>
              <a:ext cx="333530" cy="364500"/>
            </a:xfrm>
            <a:prstGeom prst="irregularSeal1">
              <a:avLst/>
            </a:prstGeom>
            <a:solidFill>
              <a:srgbClr val="FFFFFF"/>
            </a:solidFill>
            <a:ln w="0" algn="in">
              <a:noFill/>
              <a:miter lim="800000"/>
              <a:headEnd/>
              <a:tailEnd/>
            </a:ln>
          </p:spPr>
          <p:txBody>
            <a:bodyPr lIns="36576" tIns="36576" rIns="36576" bIns="36576"/>
            <a:lstStyle/>
            <a:p>
              <a:endParaRPr lang="ru-RU"/>
            </a:p>
          </p:txBody>
        </p:sp>
        <p:sp>
          <p:nvSpPr>
            <p:cNvPr id="10291" name="AutoShape 35"/>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292" name="AutoShape 36"/>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sp>
          <p:nvSpPr>
            <p:cNvPr id="10293" name="AutoShape 37"/>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294" name="AutoShape 38"/>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grpSp>
      <p:grpSp>
        <p:nvGrpSpPr>
          <p:cNvPr id="7" name="Group 39"/>
          <p:cNvGrpSpPr>
            <a:grpSpLocks/>
          </p:cNvGrpSpPr>
          <p:nvPr/>
        </p:nvGrpSpPr>
        <p:grpSpPr bwMode="auto">
          <a:xfrm>
            <a:off x="8459788" y="5734050"/>
            <a:ext cx="504825" cy="730250"/>
            <a:chOff x="107719363" y="109168161"/>
            <a:chExt cx="504925" cy="729000"/>
          </a:xfrm>
        </p:grpSpPr>
        <p:sp>
          <p:nvSpPr>
            <p:cNvPr id="10285" name="AutoShape 40"/>
            <p:cNvSpPr>
              <a:spLocks noChangeArrowheads="1" noChangeShapeType="1"/>
            </p:cNvSpPr>
            <p:nvPr/>
          </p:nvSpPr>
          <p:spPr bwMode="auto">
            <a:xfrm>
              <a:off x="107791572" y="109350411"/>
              <a:ext cx="333530" cy="364500"/>
            </a:xfrm>
            <a:prstGeom prst="irregularSeal1">
              <a:avLst/>
            </a:prstGeom>
            <a:solidFill>
              <a:srgbClr val="FFFFFF"/>
            </a:solidFill>
            <a:ln w="0" algn="in">
              <a:noFill/>
              <a:miter lim="800000"/>
              <a:headEnd/>
              <a:tailEnd/>
            </a:ln>
          </p:spPr>
          <p:txBody>
            <a:bodyPr lIns="36576" tIns="36576" rIns="36576" bIns="36576"/>
            <a:lstStyle/>
            <a:p>
              <a:endParaRPr lang="ru-RU"/>
            </a:p>
          </p:txBody>
        </p:sp>
        <p:sp>
          <p:nvSpPr>
            <p:cNvPr id="10286" name="AutoShape 41"/>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287" name="AutoShape 42"/>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sp>
          <p:nvSpPr>
            <p:cNvPr id="10288" name="AutoShape 43"/>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289" name="AutoShape 44"/>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grpSp>
      <p:grpSp>
        <p:nvGrpSpPr>
          <p:cNvPr id="8" name="Group 45"/>
          <p:cNvGrpSpPr>
            <a:grpSpLocks/>
          </p:cNvGrpSpPr>
          <p:nvPr/>
        </p:nvGrpSpPr>
        <p:grpSpPr bwMode="auto">
          <a:xfrm>
            <a:off x="6732588" y="4365625"/>
            <a:ext cx="504825" cy="730250"/>
            <a:chOff x="107719363" y="109168161"/>
            <a:chExt cx="504925" cy="729000"/>
          </a:xfrm>
        </p:grpSpPr>
        <p:sp>
          <p:nvSpPr>
            <p:cNvPr id="10280" name="AutoShape 46"/>
            <p:cNvSpPr>
              <a:spLocks noChangeArrowheads="1" noChangeShapeType="1"/>
            </p:cNvSpPr>
            <p:nvPr/>
          </p:nvSpPr>
          <p:spPr bwMode="auto">
            <a:xfrm>
              <a:off x="107791572" y="109350411"/>
              <a:ext cx="333530" cy="364500"/>
            </a:xfrm>
            <a:prstGeom prst="irregularSeal1">
              <a:avLst/>
            </a:prstGeom>
            <a:solidFill>
              <a:schemeClr val="bg2"/>
            </a:solidFill>
            <a:ln w="0" algn="in">
              <a:noFill/>
              <a:miter lim="800000"/>
              <a:headEnd/>
              <a:tailEnd/>
            </a:ln>
          </p:spPr>
          <p:txBody>
            <a:bodyPr lIns="36576" tIns="36576" rIns="36576" bIns="36576"/>
            <a:lstStyle/>
            <a:p>
              <a:endParaRPr lang="ru-RU"/>
            </a:p>
          </p:txBody>
        </p:sp>
        <p:sp>
          <p:nvSpPr>
            <p:cNvPr id="10281" name="AutoShape 47"/>
            <p:cNvSpPr>
              <a:spLocks noChangeArrowheads="1" noChangeShapeType="1"/>
            </p:cNvSpPr>
            <p:nvPr/>
          </p:nvSpPr>
          <p:spPr bwMode="auto">
            <a:xfrm>
              <a:off x="107913921" y="109168161"/>
              <a:ext cx="55588" cy="364500"/>
            </a:xfrm>
            <a:prstGeom prst="triangle">
              <a:avLst>
                <a:gd name="adj" fmla="val 0"/>
              </a:avLst>
            </a:prstGeom>
            <a:solidFill>
              <a:schemeClr val="bg2"/>
            </a:solidFill>
            <a:ln w="0" algn="in">
              <a:noFill/>
              <a:miter lim="800000"/>
              <a:headEnd/>
              <a:tailEnd/>
            </a:ln>
          </p:spPr>
          <p:txBody>
            <a:bodyPr lIns="36576" tIns="36576" rIns="36576" bIns="36576"/>
            <a:lstStyle/>
            <a:p>
              <a:endParaRPr lang="ru-RU"/>
            </a:p>
          </p:txBody>
        </p:sp>
        <p:sp>
          <p:nvSpPr>
            <p:cNvPr id="10282" name="AutoShape 48"/>
            <p:cNvSpPr>
              <a:spLocks noChangeArrowheads="1" noChangeShapeType="1"/>
            </p:cNvSpPr>
            <p:nvPr/>
          </p:nvSpPr>
          <p:spPr bwMode="auto">
            <a:xfrm flipV="1">
              <a:off x="107946347" y="109532661"/>
              <a:ext cx="55588" cy="364500"/>
            </a:xfrm>
            <a:prstGeom prst="triangle">
              <a:avLst>
                <a:gd name="adj" fmla="val 100000"/>
              </a:avLst>
            </a:prstGeom>
            <a:solidFill>
              <a:schemeClr val="bg2"/>
            </a:solidFill>
            <a:ln w="0" algn="in">
              <a:noFill/>
              <a:miter lim="800000"/>
              <a:headEnd/>
              <a:tailEnd/>
            </a:ln>
          </p:spPr>
          <p:txBody>
            <a:bodyPr lIns="36576" tIns="36576" rIns="36576" bIns="36576"/>
            <a:lstStyle/>
            <a:p>
              <a:endParaRPr lang="ru-RU"/>
            </a:p>
          </p:txBody>
        </p:sp>
        <p:sp>
          <p:nvSpPr>
            <p:cNvPr id="10283" name="AutoShape 49"/>
            <p:cNvSpPr>
              <a:spLocks noChangeArrowheads="1" noChangeShapeType="1"/>
            </p:cNvSpPr>
            <p:nvPr/>
          </p:nvSpPr>
          <p:spPr bwMode="auto">
            <a:xfrm rot="-5400000">
              <a:off x="107829199" y="109331701"/>
              <a:ext cx="86062" cy="305734"/>
            </a:xfrm>
            <a:prstGeom prst="triangle">
              <a:avLst>
                <a:gd name="adj" fmla="val 0"/>
              </a:avLst>
            </a:prstGeom>
            <a:solidFill>
              <a:schemeClr val="bg2"/>
            </a:solidFill>
            <a:ln w="0" algn="in">
              <a:noFill/>
              <a:miter lim="800000"/>
              <a:headEnd/>
              <a:tailEnd/>
            </a:ln>
          </p:spPr>
          <p:txBody>
            <a:bodyPr lIns="36576" tIns="36576" rIns="36576" bIns="36576"/>
            <a:lstStyle/>
            <a:p>
              <a:endParaRPr lang="ru-RU"/>
            </a:p>
          </p:txBody>
        </p:sp>
        <p:sp>
          <p:nvSpPr>
            <p:cNvPr id="10284" name="AutoShape 50"/>
            <p:cNvSpPr>
              <a:spLocks noChangeArrowheads="1" noChangeShapeType="1"/>
            </p:cNvSpPr>
            <p:nvPr/>
          </p:nvSpPr>
          <p:spPr bwMode="auto">
            <a:xfrm rot="16200000" flipV="1">
              <a:off x="108068840" y="109377214"/>
              <a:ext cx="60750" cy="250146"/>
            </a:xfrm>
            <a:prstGeom prst="triangle">
              <a:avLst>
                <a:gd name="adj" fmla="val 100000"/>
              </a:avLst>
            </a:prstGeom>
            <a:solidFill>
              <a:schemeClr val="bg2"/>
            </a:solidFill>
            <a:ln w="0" algn="in">
              <a:noFill/>
              <a:miter lim="800000"/>
              <a:headEnd/>
              <a:tailEnd/>
            </a:ln>
          </p:spPr>
          <p:txBody>
            <a:bodyPr lIns="36576" tIns="36576" rIns="36576" bIns="36576"/>
            <a:lstStyle/>
            <a:p>
              <a:endParaRPr lang="ru-RU"/>
            </a:p>
          </p:txBody>
        </p:sp>
      </p:grpSp>
      <p:grpSp>
        <p:nvGrpSpPr>
          <p:cNvPr id="9" name="Group 51"/>
          <p:cNvGrpSpPr>
            <a:grpSpLocks/>
          </p:cNvGrpSpPr>
          <p:nvPr/>
        </p:nvGrpSpPr>
        <p:grpSpPr bwMode="auto">
          <a:xfrm>
            <a:off x="7885113" y="2565400"/>
            <a:ext cx="504825" cy="730250"/>
            <a:chOff x="107719363" y="109168161"/>
            <a:chExt cx="504925" cy="729000"/>
          </a:xfrm>
        </p:grpSpPr>
        <p:sp>
          <p:nvSpPr>
            <p:cNvPr id="10275" name="AutoShape 52"/>
            <p:cNvSpPr>
              <a:spLocks noChangeArrowheads="1" noChangeShapeType="1"/>
            </p:cNvSpPr>
            <p:nvPr/>
          </p:nvSpPr>
          <p:spPr bwMode="auto">
            <a:xfrm>
              <a:off x="107791572" y="109350411"/>
              <a:ext cx="333530" cy="364500"/>
            </a:xfrm>
            <a:prstGeom prst="irregularSeal1">
              <a:avLst/>
            </a:prstGeom>
            <a:solidFill>
              <a:srgbClr val="FFFFFF"/>
            </a:solidFill>
            <a:ln w="0" algn="in">
              <a:noFill/>
              <a:miter lim="800000"/>
              <a:headEnd/>
              <a:tailEnd/>
            </a:ln>
          </p:spPr>
          <p:txBody>
            <a:bodyPr lIns="36576" tIns="36576" rIns="36576" bIns="36576"/>
            <a:lstStyle/>
            <a:p>
              <a:endParaRPr lang="ru-RU"/>
            </a:p>
          </p:txBody>
        </p:sp>
        <p:sp>
          <p:nvSpPr>
            <p:cNvPr id="10276" name="AutoShape 53"/>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277" name="AutoShape 54"/>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sp>
          <p:nvSpPr>
            <p:cNvPr id="10278" name="AutoShape 55"/>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279" name="AutoShape 56"/>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grpSp>
      <p:grpSp>
        <p:nvGrpSpPr>
          <p:cNvPr id="10" name="Group 57"/>
          <p:cNvGrpSpPr>
            <a:grpSpLocks/>
          </p:cNvGrpSpPr>
          <p:nvPr/>
        </p:nvGrpSpPr>
        <p:grpSpPr bwMode="auto">
          <a:xfrm>
            <a:off x="1258888" y="765175"/>
            <a:ext cx="504825" cy="730250"/>
            <a:chOff x="107719363" y="109168161"/>
            <a:chExt cx="504925" cy="729000"/>
          </a:xfrm>
        </p:grpSpPr>
        <p:sp>
          <p:nvSpPr>
            <p:cNvPr id="10270" name="AutoShape 58"/>
            <p:cNvSpPr>
              <a:spLocks noChangeArrowheads="1" noChangeShapeType="1"/>
            </p:cNvSpPr>
            <p:nvPr/>
          </p:nvSpPr>
          <p:spPr bwMode="auto">
            <a:xfrm>
              <a:off x="107791572" y="109350411"/>
              <a:ext cx="333530" cy="364500"/>
            </a:xfrm>
            <a:prstGeom prst="irregularSeal1">
              <a:avLst/>
            </a:prstGeom>
            <a:solidFill>
              <a:srgbClr val="FFFFFF"/>
            </a:solidFill>
            <a:ln w="0" algn="in">
              <a:noFill/>
              <a:miter lim="800000"/>
              <a:headEnd/>
              <a:tailEnd/>
            </a:ln>
          </p:spPr>
          <p:txBody>
            <a:bodyPr lIns="36576" tIns="36576" rIns="36576" bIns="36576"/>
            <a:lstStyle/>
            <a:p>
              <a:endParaRPr lang="ru-RU"/>
            </a:p>
          </p:txBody>
        </p:sp>
        <p:sp>
          <p:nvSpPr>
            <p:cNvPr id="10271" name="AutoShape 59"/>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272" name="AutoShape 60"/>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sp>
          <p:nvSpPr>
            <p:cNvPr id="10273" name="AutoShape 61"/>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274" name="AutoShape 62"/>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grpSp>
      <p:grpSp>
        <p:nvGrpSpPr>
          <p:cNvPr id="11" name="Group 63"/>
          <p:cNvGrpSpPr>
            <a:grpSpLocks/>
          </p:cNvGrpSpPr>
          <p:nvPr/>
        </p:nvGrpSpPr>
        <p:grpSpPr bwMode="auto">
          <a:xfrm>
            <a:off x="6011863" y="188913"/>
            <a:ext cx="504825" cy="730250"/>
            <a:chOff x="107719363" y="109168161"/>
            <a:chExt cx="504925" cy="729000"/>
          </a:xfrm>
        </p:grpSpPr>
        <p:sp>
          <p:nvSpPr>
            <p:cNvPr id="10265" name="AutoShape 64"/>
            <p:cNvSpPr>
              <a:spLocks noChangeArrowheads="1" noChangeShapeType="1"/>
            </p:cNvSpPr>
            <p:nvPr/>
          </p:nvSpPr>
          <p:spPr bwMode="auto">
            <a:xfrm>
              <a:off x="107791572" y="109350411"/>
              <a:ext cx="333530" cy="364500"/>
            </a:xfrm>
            <a:prstGeom prst="irregularSeal1">
              <a:avLst/>
            </a:prstGeom>
            <a:solidFill>
              <a:srgbClr val="FFFFFF"/>
            </a:solidFill>
            <a:ln w="0" algn="in">
              <a:noFill/>
              <a:miter lim="800000"/>
              <a:headEnd/>
              <a:tailEnd/>
            </a:ln>
          </p:spPr>
          <p:txBody>
            <a:bodyPr lIns="36576" tIns="36576" rIns="36576" bIns="36576"/>
            <a:lstStyle/>
            <a:p>
              <a:endParaRPr lang="ru-RU"/>
            </a:p>
          </p:txBody>
        </p:sp>
        <p:sp>
          <p:nvSpPr>
            <p:cNvPr id="10266" name="AutoShape 65"/>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267" name="AutoShape 66"/>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sp>
          <p:nvSpPr>
            <p:cNvPr id="10268" name="AutoShape 67"/>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269" name="AutoShape 68"/>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grpSp>
      <p:grpSp>
        <p:nvGrpSpPr>
          <p:cNvPr id="12" name="Group 69"/>
          <p:cNvGrpSpPr>
            <a:grpSpLocks/>
          </p:cNvGrpSpPr>
          <p:nvPr/>
        </p:nvGrpSpPr>
        <p:grpSpPr bwMode="auto">
          <a:xfrm>
            <a:off x="5148263" y="1844675"/>
            <a:ext cx="504825" cy="730250"/>
            <a:chOff x="107719363" y="109168161"/>
            <a:chExt cx="504925" cy="729000"/>
          </a:xfrm>
        </p:grpSpPr>
        <p:sp>
          <p:nvSpPr>
            <p:cNvPr id="10260" name="AutoShape 70"/>
            <p:cNvSpPr>
              <a:spLocks noChangeArrowheads="1" noChangeShapeType="1"/>
            </p:cNvSpPr>
            <p:nvPr/>
          </p:nvSpPr>
          <p:spPr bwMode="auto">
            <a:xfrm>
              <a:off x="107791572" y="109350411"/>
              <a:ext cx="333530" cy="364500"/>
            </a:xfrm>
            <a:prstGeom prst="irregularSeal1">
              <a:avLst/>
            </a:prstGeom>
            <a:solidFill>
              <a:srgbClr val="FFFFFF"/>
            </a:solidFill>
            <a:ln w="0" algn="in">
              <a:noFill/>
              <a:miter lim="800000"/>
              <a:headEnd/>
              <a:tailEnd/>
            </a:ln>
          </p:spPr>
          <p:txBody>
            <a:bodyPr lIns="36576" tIns="36576" rIns="36576" bIns="36576"/>
            <a:lstStyle/>
            <a:p>
              <a:endParaRPr lang="ru-RU"/>
            </a:p>
          </p:txBody>
        </p:sp>
        <p:sp>
          <p:nvSpPr>
            <p:cNvPr id="10261" name="AutoShape 71"/>
            <p:cNvSpPr>
              <a:spLocks noChangeArrowheads="1" noChangeShapeType="1"/>
            </p:cNvSpPr>
            <p:nvPr/>
          </p:nvSpPr>
          <p:spPr bwMode="auto">
            <a:xfrm>
              <a:off x="107913921" y="109168161"/>
              <a:ext cx="55588" cy="364500"/>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262" name="AutoShape 72"/>
            <p:cNvSpPr>
              <a:spLocks noChangeArrowheads="1" noChangeShapeType="1"/>
            </p:cNvSpPr>
            <p:nvPr/>
          </p:nvSpPr>
          <p:spPr bwMode="auto">
            <a:xfrm flipV="1">
              <a:off x="107946347" y="109532661"/>
              <a:ext cx="55588" cy="364500"/>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sp>
          <p:nvSpPr>
            <p:cNvPr id="10263" name="AutoShape 73"/>
            <p:cNvSpPr>
              <a:spLocks noChangeArrowheads="1" noChangeShapeType="1"/>
            </p:cNvSpPr>
            <p:nvPr/>
          </p:nvSpPr>
          <p:spPr bwMode="auto">
            <a:xfrm rot="-5400000">
              <a:off x="107829199" y="109331701"/>
              <a:ext cx="86062" cy="305734"/>
            </a:xfrm>
            <a:prstGeom prst="triangle">
              <a:avLst>
                <a:gd name="adj" fmla="val 0"/>
              </a:avLst>
            </a:prstGeom>
            <a:solidFill>
              <a:srgbClr val="FFFFFF"/>
            </a:solidFill>
            <a:ln w="0" algn="in">
              <a:noFill/>
              <a:miter lim="800000"/>
              <a:headEnd/>
              <a:tailEnd/>
            </a:ln>
          </p:spPr>
          <p:txBody>
            <a:bodyPr lIns="36576" tIns="36576" rIns="36576" bIns="36576"/>
            <a:lstStyle/>
            <a:p>
              <a:endParaRPr lang="ru-RU"/>
            </a:p>
          </p:txBody>
        </p:sp>
        <p:sp>
          <p:nvSpPr>
            <p:cNvPr id="10264" name="AutoShape 74"/>
            <p:cNvSpPr>
              <a:spLocks noChangeArrowheads="1" noChangeShapeType="1"/>
            </p:cNvSpPr>
            <p:nvPr/>
          </p:nvSpPr>
          <p:spPr bwMode="auto">
            <a:xfrm rot="16200000" flipV="1">
              <a:off x="108068840" y="109377214"/>
              <a:ext cx="60750" cy="250146"/>
            </a:xfrm>
            <a:prstGeom prst="triangle">
              <a:avLst>
                <a:gd name="adj" fmla="val 100000"/>
              </a:avLst>
            </a:prstGeom>
            <a:solidFill>
              <a:srgbClr val="FFFFFF"/>
            </a:solidFill>
            <a:ln w="0" algn="in">
              <a:noFill/>
              <a:miter lim="800000"/>
              <a:headEnd/>
              <a:tailEnd/>
            </a:ln>
          </p:spPr>
          <p:txBody>
            <a:bodyPr lIns="36576" tIns="36576" rIns="36576" bIns="36576"/>
            <a:lstStyle/>
            <a:p>
              <a:endParaRPr lang="ru-RU"/>
            </a:p>
          </p:txBody>
        </p:sp>
      </p:grpSp>
    </p:spTree>
  </p:cSld>
  <p:clrMapOvr>
    <a:masterClrMapping/>
  </p:clrMapOvr>
  <p:transition advTm="8000">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6562"/>
                                        </p:tgtEl>
                                        <p:attrNameLst>
                                          <p:attrName>style.visibility</p:attrName>
                                        </p:attrNameLst>
                                      </p:cBhvr>
                                      <p:to>
                                        <p:strVal val="visible"/>
                                      </p:to>
                                    </p:set>
                                    <p:animEffect transition="in" filter="fade">
                                      <p:cBhvr>
                                        <p:cTn id="7" dur="2000"/>
                                        <p:tgtEl>
                                          <p:spTgt spid="66562"/>
                                        </p:tgtEl>
                                      </p:cBhvr>
                                    </p:animEffect>
                                  </p:childTnLst>
                                </p:cTn>
                              </p:par>
                            </p:childTnLst>
                          </p:cTn>
                        </p:par>
                        <p:par>
                          <p:cTn id="8" fill="hold">
                            <p:stCondLst>
                              <p:cond delay="2000"/>
                            </p:stCondLst>
                            <p:childTnLst>
                              <p:par>
                                <p:cTn id="9" presetID="18" presetClass="entr" presetSubtype="12" fill="hold" nodeType="afterEffect">
                                  <p:stCondLst>
                                    <p:cond delay="0"/>
                                  </p:stCondLst>
                                  <p:childTnLst>
                                    <p:set>
                                      <p:cBhvr>
                                        <p:cTn id="10" dur="1" fill="hold">
                                          <p:stCondLst>
                                            <p:cond delay="0"/>
                                          </p:stCondLst>
                                        </p:cTn>
                                        <p:tgtEl>
                                          <p:spTgt spid="66563"/>
                                        </p:tgtEl>
                                        <p:attrNameLst>
                                          <p:attrName>style.visibility</p:attrName>
                                        </p:attrNameLst>
                                      </p:cBhvr>
                                      <p:to>
                                        <p:strVal val="visible"/>
                                      </p:to>
                                    </p:set>
                                    <p:animEffect transition="in" filter="strips(downLeft)">
                                      <p:cBhvr>
                                        <p:cTn id="11" dur="1000"/>
                                        <p:tgtEl>
                                          <p:spTgt spid="66563"/>
                                        </p:tgtEl>
                                      </p:cBhvr>
                                    </p:animEffect>
                                  </p:childTnLst>
                                </p:cTn>
                              </p:par>
                            </p:childTnLst>
                          </p:cTn>
                        </p:par>
                        <p:par>
                          <p:cTn id="12" fill="hold">
                            <p:stCondLst>
                              <p:cond delay="3000"/>
                            </p:stCondLst>
                            <p:childTnLst>
                              <p:par>
                                <p:cTn id="13" presetID="6" presetClass="entr" presetSubtype="16" fill="hold" grpId="0" nodeType="afterEffect">
                                  <p:stCondLst>
                                    <p:cond delay="0"/>
                                  </p:stCondLst>
                                  <p:childTnLst>
                                    <p:set>
                                      <p:cBhvr>
                                        <p:cTn id="14" dur="1" fill="hold">
                                          <p:stCondLst>
                                            <p:cond delay="0"/>
                                          </p:stCondLst>
                                        </p:cTn>
                                        <p:tgtEl>
                                          <p:spTgt spid="66565"/>
                                        </p:tgtEl>
                                        <p:attrNameLst>
                                          <p:attrName>style.visibility</p:attrName>
                                        </p:attrNameLst>
                                      </p:cBhvr>
                                      <p:to>
                                        <p:strVal val="visible"/>
                                      </p:to>
                                    </p:set>
                                    <p:animEffect transition="in" filter="circle(in)">
                                      <p:cBhvr>
                                        <p:cTn id="15" dur="1000"/>
                                        <p:tgtEl>
                                          <p:spTgt spid="66565"/>
                                        </p:tgtEl>
                                      </p:cBhvr>
                                    </p:animEffect>
                                  </p:childTnLst>
                                </p:cTn>
                              </p:par>
                            </p:childTnLst>
                          </p:cTn>
                        </p:par>
                        <p:par>
                          <p:cTn id="16" fill="hold">
                            <p:stCondLst>
                              <p:cond delay="4000"/>
                            </p:stCondLst>
                            <p:childTnLst>
                              <p:par>
                                <p:cTn id="17" presetID="6" presetClass="entr" presetSubtype="16" fill="hold" grpId="0" nodeType="afterEffect">
                                  <p:stCondLst>
                                    <p:cond delay="0"/>
                                  </p:stCondLst>
                                  <p:childTnLst>
                                    <p:set>
                                      <p:cBhvr>
                                        <p:cTn id="18" dur="1" fill="hold">
                                          <p:stCondLst>
                                            <p:cond delay="0"/>
                                          </p:stCondLst>
                                        </p:cTn>
                                        <p:tgtEl>
                                          <p:spTgt spid="66564"/>
                                        </p:tgtEl>
                                        <p:attrNameLst>
                                          <p:attrName>style.visibility</p:attrName>
                                        </p:attrNameLst>
                                      </p:cBhvr>
                                      <p:to>
                                        <p:strVal val="visible"/>
                                      </p:to>
                                    </p:set>
                                    <p:animEffect transition="in" filter="circle(in)">
                                      <p:cBhvr>
                                        <p:cTn id="19" dur="1000"/>
                                        <p:tgtEl>
                                          <p:spTgt spid="66564"/>
                                        </p:tgtEl>
                                      </p:cBhvr>
                                    </p:animEffect>
                                  </p:childTnLst>
                                </p:cTn>
                              </p:par>
                            </p:childTnLst>
                          </p:cTn>
                        </p:par>
                        <p:par>
                          <p:cTn id="20" fill="hold">
                            <p:stCondLst>
                              <p:cond delay="5000"/>
                            </p:stCondLst>
                            <p:childTnLst>
                              <p:par>
                                <p:cTn id="21" presetID="6" presetClass="entr" presetSubtype="16" fill="hold" grpId="0" nodeType="afterEffect">
                                  <p:stCondLst>
                                    <p:cond delay="0"/>
                                  </p:stCondLst>
                                  <p:childTnLst>
                                    <p:set>
                                      <p:cBhvr>
                                        <p:cTn id="22" dur="1" fill="hold">
                                          <p:stCondLst>
                                            <p:cond delay="0"/>
                                          </p:stCondLst>
                                        </p:cTn>
                                        <p:tgtEl>
                                          <p:spTgt spid="66567"/>
                                        </p:tgtEl>
                                        <p:attrNameLst>
                                          <p:attrName>style.visibility</p:attrName>
                                        </p:attrNameLst>
                                      </p:cBhvr>
                                      <p:to>
                                        <p:strVal val="visible"/>
                                      </p:to>
                                    </p:set>
                                    <p:animEffect transition="in" filter="circle(in)">
                                      <p:cBhvr>
                                        <p:cTn id="23" dur="1000"/>
                                        <p:tgtEl>
                                          <p:spTgt spid="66567"/>
                                        </p:tgtEl>
                                      </p:cBhvr>
                                    </p:animEffect>
                                  </p:childTnLst>
                                </p:cTn>
                              </p:par>
                            </p:childTnLst>
                          </p:cTn>
                        </p:par>
                        <p:par>
                          <p:cTn id="24" fill="hold">
                            <p:stCondLst>
                              <p:cond delay="6000"/>
                            </p:stCondLst>
                            <p:childTnLst>
                              <p:par>
                                <p:cTn id="25" presetID="6" presetClass="entr" presetSubtype="16" fill="hold" grpId="0" nodeType="afterEffect">
                                  <p:stCondLst>
                                    <p:cond delay="0"/>
                                  </p:stCondLst>
                                  <p:childTnLst>
                                    <p:set>
                                      <p:cBhvr>
                                        <p:cTn id="26" dur="1" fill="hold">
                                          <p:stCondLst>
                                            <p:cond delay="0"/>
                                          </p:stCondLst>
                                        </p:cTn>
                                        <p:tgtEl>
                                          <p:spTgt spid="66566"/>
                                        </p:tgtEl>
                                        <p:attrNameLst>
                                          <p:attrName>style.visibility</p:attrName>
                                        </p:attrNameLst>
                                      </p:cBhvr>
                                      <p:to>
                                        <p:strVal val="visible"/>
                                      </p:to>
                                    </p:set>
                                    <p:animEffect transition="in" filter="circle(in)">
                                      <p:cBhvr>
                                        <p:cTn id="27" dur="1000"/>
                                        <p:tgtEl>
                                          <p:spTgt spid="66566"/>
                                        </p:tgtEl>
                                      </p:cBhvr>
                                    </p:animEffect>
                                  </p:childTnLst>
                                </p:cTn>
                              </p:par>
                            </p:childTnLst>
                          </p:cTn>
                        </p:par>
                        <p:par>
                          <p:cTn id="28" fill="hold">
                            <p:stCondLst>
                              <p:cond delay="7000"/>
                            </p:stCondLst>
                            <p:childTnLst>
                              <p:par>
                                <p:cTn id="29" presetID="6" presetClass="entr" presetSubtype="16" fill="hold" grpId="0" nodeType="afterEffect">
                                  <p:stCondLst>
                                    <p:cond delay="0"/>
                                  </p:stCondLst>
                                  <p:childTnLst>
                                    <p:set>
                                      <p:cBhvr>
                                        <p:cTn id="30" dur="1" fill="hold">
                                          <p:stCondLst>
                                            <p:cond delay="0"/>
                                          </p:stCondLst>
                                        </p:cTn>
                                        <p:tgtEl>
                                          <p:spTgt spid="66568"/>
                                        </p:tgtEl>
                                        <p:attrNameLst>
                                          <p:attrName>style.visibility</p:attrName>
                                        </p:attrNameLst>
                                      </p:cBhvr>
                                      <p:to>
                                        <p:strVal val="visible"/>
                                      </p:to>
                                    </p:set>
                                    <p:animEffect transition="in" filter="circle(in)">
                                      <p:cBhvr>
                                        <p:cTn id="31" dur="1000"/>
                                        <p:tgtEl>
                                          <p:spTgt spid="66568"/>
                                        </p:tgtEl>
                                      </p:cBhvr>
                                    </p:animEffect>
                                  </p:childTnLst>
                                </p:cTn>
                              </p:par>
                            </p:childTnLst>
                          </p:cTn>
                        </p:par>
                        <p:par>
                          <p:cTn id="32" fill="hold">
                            <p:stCondLst>
                              <p:cond delay="8000"/>
                            </p:stCondLst>
                            <p:childTnLst>
                              <p:par>
                                <p:cTn id="33" presetID="23" presetClass="entr" presetSubtype="16" fill="hold" nodeType="after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500" fill="hold"/>
                                        <p:tgtEl>
                                          <p:spTgt spid="2"/>
                                        </p:tgtEl>
                                        <p:attrNameLst>
                                          <p:attrName>ppt_w</p:attrName>
                                        </p:attrNameLst>
                                      </p:cBhvr>
                                      <p:tavLst>
                                        <p:tav tm="0">
                                          <p:val>
                                            <p:fltVal val="0"/>
                                          </p:val>
                                        </p:tav>
                                        <p:tav tm="100000">
                                          <p:val>
                                            <p:strVal val="#ppt_w"/>
                                          </p:val>
                                        </p:tav>
                                      </p:tavLst>
                                    </p:anim>
                                    <p:anim calcmode="lin" valueType="num">
                                      <p:cBhvr>
                                        <p:cTn id="36" dur="500" fill="hold"/>
                                        <p:tgtEl>
                                          <p:spTgt spid="2"/>
                                        </p:tgtEl>
                                        <p:attrNameLst>
                                          <p:attrName>ppt_h</p:attrName>
                                        </p:attrNameLst>
                                      </p:cBhvr>
                                      <p:tavLst>
                                        <p:tav tm="0">
                                          <p:val>
                                            <p:fltVal val="0"/>
                                          </p:val>
                                        </p:tav>
                                        <p:tav tm="100000">
                                          <p:val>
                                            <p:strVal val="#ppt_h"/>
                                          </p:val>
                                        </p:tav>
                                      </p:tavLst>
                                    </p:anim>
                                  </p:childTnLst>
                                </p:cTn>
                              </p:par>
                            </p:childTnLst>
                          </p:cTn>
                        </p:par>
                        <p:par>
                          <p:cTn id="37" fill="hold">
                            <p:stCondLst>
                              <p:cond delay="8500"/>
                            </p:stCondLst>
                            <p:childTnLst>
                              <p:par>
                                <p:cTn id="38" presetID="23" presetClass="entr" presetSubtype="16" fill="hold" nodeType="afterEffect">
                                  <p:stCondLst>
                                    <p:cond delay="0"/>
                                  </p:stCondLst>
                                  <p:childTnLst>
                                    <p:set>
                                      <p:cBhvr>
                                        <p:cTn id="39" dur="1" fill="hold">
                                          <p:stCondLst>
                                            <p:cond delay="0"/>
                                          </p:stCondLst>
                                        </p:cTn>
                                        <p:tgtEl>
                                          <p:spTgt spid="3"/>
                                        </p:tgtEl>
                                        <p:attrNameLst>
                                          <p:attrName>style.visibility</p:attrName>
                                        </p:attrNameLst>
                                      </p:cBhvr>
                                      <p:to>
                                        <p:strVal val="visible"/>
                                      </p:to>
                                    </p:set>
                                    <p:anim calcmode="lin" valueType="num">
                                      <p:cBhvr>
                                        <p:cTn id="40" dur="500" fill="hold"/>
                                        <p:tgtEl>
                                          <p:spTgt spid="3"/>
                                        </p:tgtEl>
                                        <p:attrNameLst>
                                          <p:attrName>ppt_w</p:attrName>
                                        </p:attrNameLst>
                                      </p:cBhvr>
                                      <p:tavLst>
                                        <p:tav tm="0">
                                          <p:val>
                                            <p:fltVal val="0"/>
                                          </p:val>
                                        </p:tav>
                                        <p:tav tm="100000">
                                          <p:val>
                                            <p:strVal val="#ppt_w"/>
                                          </p:val>
                                        </p:tav>
                                      </p:tavLst>
                                    </p:anim>
                                    <p:anim calcmode="lin" valueType="num">
                                      <p:cBhvr>
                                        <p:cTn id="41" dur="500" fill="hold"/>
                                        <p:tgtEl>
                                          <p:spTgt spid="3"/>
                                        </p:tgtEl>
                                        <p:attrNameLst>
                                          <p:attrName>ppt_h</p:attrName>
                                        </p:attrNameLst>
                                      </p:cBhvr>
                                      <p:tavLst>
                                        <p:tav tm="0">
                                          <p:val>
                                            <p:fltVal val="0"/>
                                          </p:val>
                                        </p:tav>
                                        <p:tav tm="100000">
                                          <p:val>
                                            <p:strVal val="#ppt_h"/>
                                          </p:val>
                                        </p:tav>
                                      </p:tavLst>
                                    </p:anim>
                                  </p:childTnLst>
                                </p:cTn>
                              </p:par>
                            </p:childTnLst>
                          </p:cTn>
                        </p:par>
                        <p:par>
                          <p:cTn id="42" fill="hold">
                            <p:stCondLst>
                              <p:cond delay="9000"/>
                            </p:stCondLst>
                            <p:childTnLst>
                              <p:par>
                                <p:cTn id="43" presetID="23" presetClass="entr" presetSubtype="16" fill="hold" nodeType="afterEffect">
                                  <p:stCondLst>
                                    <p:cond delay="0"/>
                                  </p:stCondLst>
                                  <p:childTnLst>
                                    <p:set>
                                      <p:cBhvr>
                                        <p:cTn id="44" dur="1" fill="hold">
                                          <p:stCondLst>
                                            <p:cond delay="0"/>
                                          </p:stCondLst>
                                        </p:cTn>
                                        <p:tgtEl>
                                          <p:spTgt spid="4"/>
                                        </p:tgtEl>
                                        <p:attrNameLst>
                                          <p:attrName>style.visibility</p:attrName>
                                        </p:attrNameLst>
                                      </p:cBhvr>
                                      <p:to>
                                        <p:strVal val="visible"/>
                                      </p:to>
                                    </p:set>
                                    <p:anim calcmode="lin" valueType="num">
                                      <p:cBhvr>
                                        <p:cTn id="45" dur="500" fill="hold"/>
                                        <p:tgtEl>
                                          <p:spTgt spid="4"/>
                                        </p:tgtEl>
                                        <p:attrNameLst>
                                          <p:attrName>ppt_w</p:attrName>
                                        </p:attrNameLst>
                                      </p:cBhvr>
                                      <p:tavLst>
                                        <p:tav tm="0">
                                          <p:val>
                                            <p:fltVal val="0"/>
                                          </p:val>
                                        </p:tav>
                                        <p:tav tm="100000">
                                          <p:val>
                                            <p:strVal val="#ppt_w"/>
                                          </p:val>
                                        </p:tav>
                                      </p:tavLst>
                                    </p:anim>
                                    <p:anim calcmode="lin" valueType="num">
                                      <p:cBhvr>
                                        <p:cTn id="46" dur="500" fill="hold"/>
                                        <p:tgtEl>
                                          <p:spTgt spid="4"/>
                                        </p:tgtEl>
                                        <p:attrNameLst>
                                          <p:attrName>ppt_h</p:attrName>
                                        </p:attrNameLst>
                                      </p:cBhvr>
                                      <p:tavLst>
                                        <p:tav tm="0">
                                          <p:val>
                                            <p:fltVal val="0"/>
                                          </p:val>
                                        </p:tav>
                                        <p:tav tm="100000">
                                          <p:val>
                                            <p:strVal val="#ppt_h"/>
                                          </p:val>
                                        </p:tav>
                                      </p:tavLst>
                                    </p:anim>
                                  </p:childTnLst>
                                </p:cTn>
                              </p:par>
                            </p:childTnLst>
                          </p:cTn>
                        </p:par>
                        <p:par>
                          <p:cTn id="47" fill="hold">
                            <p:stCondLst>
                              <p:cond delay="9500"/>
                            </p:stCondLst>
                            <p:childTnLst>
                              <p:par>
                                <p:cTn id="48" presetID="23" presetClass="entr" presetSubtype="16" fill="hold" nodeType="afterEffect">
                                  <p:stCondLst>
                                    <p:cond delay="0"/>
                                  </p:stCondLst>
                                  <p:childTnLst>
                                    <p:set>
                                      <p:cBhvr>
                                        <p:cTn id="49" dur="1" fill="hold">
                                          <p:stCondLst>
                                            <p:cond delay="0"/>
                                          </p:stCondLst>
                                        </p:cTn>
                                        <p:tgtEl>
                                          <p:spTgt spid="5"/>
                                        </p:tgtEl>
                                        <p:attrNameLst>
                                          <p:attrName>style.visibility</p:attrName>
                                        </p:attrNameLst>
                                      </p:cBhvr>
                                      <p:to>
                                        <p:strVal val="visible"/>
                                      </p:to>
                                    </p:set>
                                    <p:anim calcmode="lin" valueType="num">
                                      <p:cBhvr>
                                        <p:cTn id="50" dur="500" fill="hold"/>
                                        <p:tgtEl>
                                          <p:spTgt spid="5"/>
                                        </p:tgtEl>
                                        <p:attrNameLst>
                                          <p:attrName>ppt_w</p:attrName>
                                        </p:attrNameLst>
                                      </p:cBhvr>
                                      <p:tavLst>
                                        <p:tav tm="0">
                                          <p:val>
                                            <p:fltVal val="0"/>
                                          </p:val>
                                        </p:tav>
                                        <p:tav tm="100000">
                                          <p:val>
                                            <p:strVal val="#ppt_w"/>
                                          </p:val>
                                        </p:tav>
                                      </p:tavLst>
                                    </p:anim>
                                    <p:anim calcmode="lin" valueType="num">
                                      <p:cBhvr>
                                        <p:cTn id="51" dur="500" fill="hold"/>
                                        <p:tgtEl>
                                          <p:spTgt spid="5"/>
                                        </p:tgtEl>
                                        <p:attrNameLst>
                                          <p:attrName>ppt_h</p:attrName>
                                        </p:attrNameLst>
                                      </p:cBhvr>
                                      <p:tavLst>
                                        <p:tav tm="0">
                                          <p:val>
                                            <p:fltVal val="0"/>
                                          </p:val>
                                        </p:tav>
                                        <p:tav tm="100000">
                                          <p:val>
                                            <p:strVal val="#ppt_h"/>
                                          </p:val>
                                        </p:tav>
                                      </p:tavLst>
                                    </p:anim>
                                  </p:childTnLst>
                                </p:cTn>
                              </p:par>
                            </p:childTnLst>
                          </p:cTn>
                        </p:par>
                        <p:par>
                          <p:cTn id="52" fill="hold">
                            <p:stCondLst>
                              <p:cond delay="10000"/>
                            </p:stCondLst>
                            <p:childTnLst>
                              <p:par>
                                <p:cTn id="53" presetID="23" presetClass="entr" presetSubtype="16" fill="hold" nodeType="after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p:cTn id="55" dur="500" fill="hold"/>
                                        <p:tgtEl>
                                          <p:spTgt spid="6"/>
                                        </p:tgtEl>
                                        <p:attrNameLst>
                                          <p:attrName>ppt_w</p:attrName>
                                        </p:attrNameLst>
                                      </p:cBhvr>
                                      <p:tavLst>
                                        <p:tav tm="0">
                                          <p:val>
                                            <p:fltVal val="0"/>
                                          </p:val>
                                        </p:tav>
                                        <p:tav tm="100000">
                                          <p:val>
                                            <p:strVal val="#ppt_w"/>
                                          </p:val>
                                        </p:tav>
                                      </p:tavLst>
                                    </p:anim>
                                    <p:anim calcmode="lin" valueType="num">
                                      <p:cBhvr>
                                        <p:cTn id="56" dur="500" fill="hold"/>
                                        <p:tgtEl>
                                          <p:spTgt spid="6"/>
                                        </p:tgtEl>
                                        <p:attrNameLst>
                                          <p:attrName>ppt_h</p:attrName>
                                        </p:attrNameLst>
                                      </p:cBhvr>
                                      <p:tavLst>
                                        <p:tav tm="0">
                                          <p:val>
                                            <p:fltVal val="0"/>
                                          </p:val>
                                        </p:tav>
                                        <p:tav tm="100000">
                                          <p:val>
                                            <p:strVal val="#ppt_h"/>
                                          </p:val>
                                        </p:tav>
                                      </p:tavLst>
                                    </p:anim>
                                  </p:childTnLst>
                                </p:cTn>
                              </p:par>
                            </p:childTnLst>
                          </p:cTn>
                        </p:par>
                        <p:par>
                          <p:cTn id="57" fill="hold">
                            <p:stCondLst>
                              <p:cond delay="10500"/>
                            </p:stCondLst>
                            <p:childTnLst>
                              <p:par>
                                <p:cTn id="58" presetID="23" presetClass="entr" presetSubtype="16" fill="hold" nodeType="afterEffect">
                                  <p:stCondLst>
                                    <p:cond delay="0"/>
                                  </p:stCondLst>
                                  <p:childTnLst>
                                    <p:set>
                                      <p:cBhvr>
                                        <p:cTn id="59" dur="1" fill="hold">
                                          <p:stCondLst>
                                            <p:cond delay="0"/>
                                          </p:stCondLst>
                                        </p:cTn>
                                        <p:tgtEl>
                                          <p:spTgt spid="7"/>
                                        </p:tgtEl>
                                        <p:attrNameLst>
                                          <p:attrName>style.visibility</p:attrName>
                                        </p:attrNameLst>
                                      </p:cBhvr>
                                      <p:to>
                                        <p:strVal val="visible"/>
                                      </p:to>
                                    </p:set>
                                    <p:anim calcmode="lin" valueType="num">
                                      <p:cBhvr>
                                        <p:cTn id="60" dur="500" fill="hold"/>
                                        <p:tgtEl>
                                          <p:spTgt spid="7"/>
                                        </p:tgtEl>
                                        <p:attrNameLst>
                                          <p:attrName>ppt_w</p:attrName>
                                        </p:attrNameLst>
                                      </p:cBhvr>
                                      <p:tavLst>
                                        <p:tav tm="0">
                                          <p:val>
                                            <p:fltVal val="0"/>
                                          </p:val>
                                        </p:tav>
                                        <p:tav tm="100000">
                                          <p:val>
                                            <p:strVal val="#ppt_w"/>
                                          </p:val>
                                        </p:tav>
                                      </p:tavLst>
                                    </p:anim>
                                    <p:anim calcmode="lin" valueType="num">
                                      <p:cBhvr>
                                        <p:cTn id="61" dur="500" fill="hold"/>
                                        <p:tgtEl>
                                          <p:spTgt spid="7"/>
                                        </p:tgtEl>
                                        <p:attrNameLst>
                                          <p:attrName>ppt_h</p:attrName>
                                        </p:attrNameLst>
                                      </p:cBhvr>
                                      <p:tavLst>
                                        <p:tav tm="0">
                                          <p:val>
                                            <p:fltVal val="0"/>
                                          </p:val>
                                        </p:tav>
                                        <p:tav tm="100000">
                                          <p:val>
                                            <p:strVal val="#ppt_h"/>
                                          </p:val>
                                        </p:tav>
                                      </p:tavLst>
                                    </p:anim>
                                  </p:childTnLst>
                                </p:cTn>
                              </p:par>
                            </p:childTnLst>
                          </p:cTn>
                        </p:par>
                        <p:par>
                          <p:cTn id="62" fill="hold">
                            <p:stCondLst>
                              <p:cond delay="11000"/>
                            </p:stCondLst>
                            <p:childTnLst>
                              <p:par>
                                <p:cTn id="63" presetID="23" presetClass="entr" presetSubtype="16" fill="hold" nodeType="afterEffect">
                                  <p:stCondLst>
                                    <p:cond delay="0"/>
                                  </p:stCondLst>
                                  <p:childTnLst>
                                    <p:set>
                                      <p:cBhvr>
                                        <p:cTn id="64" dur="1" fill="hold">
                                          <p:stCondLst>
                                            <p:cond delay="0"/>
                                          </p:stCondLst>
                                        </p:cTn>
                                        <p:tgtEl>
                                          <p:spTgt spid="8"/>
                                        </p:tgtEl>
                                        <p:attrNameLst>
                                          <p:attrName>style.visibility</p:attrName>
                                        </p:attrNameLst>
                                      </p:cBhvr>
                                      <p:to>
                                        <p:strVal val="visible"/>
                                      </p:to>
                                    </p:set>
                                    <p:anim calcmode="lin" valueType="num">
                                      <p:cBhvr>
                                        <p:cTn id="65" dur="500" fill="hold"/>
                                        <p:tgtEl>
                                          <p:spTgt spid="8"/>
                                        </p:tgtEl>
                                        <p:attrNameLst>
                                          <p:attrName>ppt_w</p:attrName>
                                        </p:attrNameLst>
                                      </p:cBhvr>
                                      <p:tavLst>
                                        <p:tav tm="0">
                                          <p:val>
                                            <p:fltVal val="0"/>
                                          </p:val>
                                        </p:tav>
                                        <p:tav tm="100000">
                                          <p:val>
                                            <p:strVal val="#ppt_w"/>
                                          </p:val>
                                        </p:tav>
                                      </p:tavLst>
                                    </p:anim>
                                    <p:anim calcmode="lin" valueType="num">
                                      <p:cBhvr>
                                        <p:cTn id="66" dur="500" fill="hold"/>
                                        <p:tgtEl>
                                          <p:spTgt spid="8"/>
                                        </p:tgtEl>
                                        <p:attrNameLst>
                                          <p:attrName>ppt_h</p:attrName>
                                        </p:attrNameLst>
                                      </p:cBhvr>
                                      <p:tavLst>
                                        <p:tav tm="0">
                                          <p:val>
                                            <p:fltVal val="0"/>
                                          </p:val>
                                        </p:tav>
                                        <p:tav tm="100000">
                                          <p:val>
                                            <p:strVal val="#ppt_h"/>
                                          </p:val>
                                        </p:tav>
                                      </p:tavLst>
                                    </p:anim>
                                  </p:childTnLst>
                                </p:cTn>
                              </p:par>
                            </p:childTnLst>
                          </p:cTn>
                        </p:par>
                        <p:par>
                          <p:cTn id="67" fill="hold">
                            <p:stCondLst>
                              <p:cond delay="11500"/>
                            </p:stCondLst>
                            <p:childTnLst>
                              <p:par>
                                <p:cTn id="68" presetID="23" presetClass="entr" presetSubtype="16" fill="hold" nodeType="afterEffect">
                                  <p:stCondLst>
                                    <p:cond delay="0"/>
                                  </p:stCondLst>
                                  <p:childTnLst>
                                    <p:set>
                                      <p:cBhvr>
                                        <p:cTn id="69" dur="1" fill="hold">
                                          <p:stCondLst>
                                            <p:cond delay="0"/>
                                          </p:stCondLst>
                                        </p:cTn>
                                        <p:tgtEl>
                                          <p:spTgt spid="9"/>
                                        </p:tgtEl>
                                        <p:attrNameLst>
                                          <p:attrName>style.visibility</p:attrName>
                                        </p:attrNameLst>
                                      </p:cBhvr>
                                      <p:to>
                                        <p:strVal val="visible"/>
                                      </p:to>
                                    </p:set>
                                    <p:anim calcmode="lin" valueType="num">
                                      <p:cBhvr>
                                        <p:cTn id="70" dur="500" fill="hold"/>
                                        <p:tgtEl>
                                          <p:spTgt spid="9"/>
                                        </p:tgtEl>
                                        <p:attrNameLst>
                                          <p:attrName>ppt_w</p:attrName>
                                        </p:attrNameLst>
                                      </p:cBhvr>
                                      <p:tavLst>
                                        <p:tav tm="0">
                                          <p:val>
                                            <p:fltVal val="0"/>
                                          </p:val>
                                        </p:tav>
                                        <p:tav tm="100000">
                                          <p:val>
                                            <p:strVal val="#ppt_w"/>
                                          </p:val>
                                        </p:tav>
                                      </p:tavLst>
                                    </p:anim>
                                    <p:anim calcmode="lin" valueType="num">
                                      <p:cBhvr>
                                        <p:cTn id="71" dur="500" fill="hold"/>
                                        <p:tgtEl>
                                          <p:spTgt spid="9"/>
                                        </p:tgtEl>
                                        <p:attrNameLst>
                                          <p:attrName>ppt_h</p:attrName>
                                        </p:attrNameLst>
                                      </p:cBhvr>
                                      <p:tavLst>
                                        <p:tav tm="0">
                                          <p:val>
                                            <p:fltVal val="0"/>
                                          </p:val>
                                        </p:tav>
                                        <p:tav tm="100000">
                                          <p:val>
                                            <p:strVal val="#ppt_h"/>
                                          </p:val>
                                        </p:tav>
                                      </p:tavLst>
                                    </p:anim>
                                  </p:childTnLst>
                                </p:cTn>
                              </p:par>
                            </p:childTnLst>
                          </p:cTn>
                        </p:par>
                        <p:par>
                          <p:cTn id="72" fill="hold">
                            <p:stCondLst>
                              <p:cond delay="12000"/>
                            </p:stCondLst>
                            <p:childTnLst>
                              <p:par>
                                <p:cTn id="73" presetID="23" presetClass="entr" presetSubtype="16" fill="hold" nodeType="afterEffect">
                                  <p:stCondLst>
                                    <p:cond delay="0"/>
                                  </p:stCondLst>
                                  <p:childTnLst>
                                    <p:set>
                                      <p:cBhvr>
                                        <p:cTn id="74" dur="1" fill="hold">
                                          <p:stCondLst>
                                            <p:cond delay="0"/>
                                          </p:stCondLst>
                                        </p:cTn>
                                        <p:tgtEl>
                                          <p:spTgt spid="10"/>
                                        </p:tgtEl>
                                        <p:attrNameLst>
                                          <p:attrName>style.visibility</p:attrName>
                                        </p:attrNameLst>
                                      </p:cBhvr>
                                      <p:to>
                                        <p:strVal val="visible"/>
                                      </p:to>
                                    </p:set>
                                    <p:anim calcmode="lin" valueType="num">
                                      <p:cBhvr>
                                        <p:cTn id="75" dur="500" fill="hold"/>
                                        <p:tgtEl>
                                          <p:spTgt spid="10"/>
                                        </p:tgtEl>
                                        <p:attrNameLst>
                                          <p:attrName>ppt_w</p:attrName>
                                        </p:attrNameLst>
                                      </p:cBhvr>
                                      <p:tavLst>
                                        <p:tav tm="0">
                                          <p:val>
                                            <p:fltVal val="0"/>
                                          </p:val>
                                        </p:tav>
                                        <p:tav tm="100000">
                                          <p:val>
                                            <p:strVal val="#ppt_w"/>
                                          </p:val>
                                        </p:tav>
                                      </p:tavLst>
                                    </p:anim>
                                    <p:anim calcmode="lin" valueType="num">
                                      <p:cBhvr>
                                        <p:cTn id="76" dur="500" fill="hold"/>
                                        <p:tgtEl>
                                          <p:spTgt spid="10"/>
                                        </p:tgtEl>
                                        <p:attrNameLst>
                                          <p:attrName>ppt_h</p:attrName>
                                        </p:attrNameLst>
                                      </p:cBhvr>
                                      <p:tavLst>
                                        <p:tav tm="0">
                                          <p:val>
                                            <p:fltVal val="0"/>
                                          </p:val>
                                        </p:tav>
                                        <p:tav tm="100000">
                                          <p:val>
                                            <p:strVal val="#ppt_h"/>
                                          </p:val>
                                        </p:tav>
                                      </p:tavLst>
                                    </p:anim>
                                  </p:childTnLst>
                                </p:cTn>
                              </p:par>
                            </p:childTnLst>
                          </p:cTn>
                        </p:par>
                        <p:par>
                          <p:cTn id="77" fill="hold">
                            <p:stCondLst>
                              <p:cond delay="12500"/>
                            </p:stCondLst>
                            <p:childTnLst>
                              <p:par>
                                <p:cTn id="78" presetID="23" presetClass="entr" presetSubtype="16" fill="hold" nodeType="afterEffect">
                                  <p:stCondLst>
                                    <p:cond delay="0"/>
                                  </p:stCondLst>
                                  <p:childTnLst>
                                    <p:set>
                                      <p:cBhvr>
                                        <p:cTn id="79" dur="1" fill="hold">
                                          <p:stCondLst>
                                            <p:cond delay="0"/>
                                          </p:stCondLst>
                                        </p:cTn>
                                        <p:tgtEl>
                                          <p:spTgt spid="11"/>
                                        </p:tgtEl>
                                        <p:attrNameLst>
                                          <p:attrName>style.visibility</p:attrName>
                                        </p:attrNameLst>
                                      </p:cBhvr>
                                      <p:to>
                                        <p:strVal val="visible"/>
                                      </p:to>
                                    </p:set>
                                    <p:anim calcmode="lin" valueType="num">
                                      <p:cBhvr>
                                        <p:cTn id="80" dur="500" fill="hold"/>
                                        <p:tgtEl>
                                          <p:spTgt spid="11"/>
                                        </p:tgtEl>
                                        <p:attrNameLst>
                                          <p:attrName>ppt_w</p:attrName>
                                        </p:attrNameLst>
                                      </p:cBhvr>
                                      <p:tavLst>
                                        <p:tav tm="0">
                                          <p:val>
                                            <p:fltVal val="0"/>
                                          </p:val>
                                        </p:tav>
                                        <p:tav tm="100000">
                                          <p:val>
                                            <p:strVal val="#ppt_w"/>
                                          </p:val>
                                        </p:tav>
                                      </p:tavLst>
                                    </p:anim>
                                    <p:anim calcmode="lin" valueType="num">
                                      <p:cBhvr>
                                        <p:cTn id="81" dur="500" fill="hold"/>
                                        <p:tgtEl>
                                          <p:spTgt spid="11"/>
                                        </p:tgtEl>
                                        <p:attrNameLst>
                                          <p:attrName>ppt_h</p:attrName>
                                        </p:attrNameLst>
                                      </p:cBhvr>
                                      <p:tavLst>
                                        <p:tav tm="0">
                                          <p:val>
                                            <p:fltVal val="0"/>
                                          </p:val>
                                        </p:tav>
                                        <p:tav tm="100000">
                                          <p:val>
                                            <p:strVal val="#ppt_h"/>
                                          </p:val>
                                        </p:tav>
                                      </p:tavLst>
                                    </p:anim>
                                  </p:childTnLst>
                                </p:cTn>
                              </p:par>
                            </p:childTnLst>
                          </p:cTn>
                        </p:par>
                        <p:par>
                          <p:cTn id="82" fill="hold">
                            <p:stCondLst>
                              <p:cond delay="13000"/>
                            </p:stCondLst>
                            <p:childTnLst>
                              <p:par>
                                <p:cTn id="83" presetID="23" presetClass="entr" presetSubtype="16" fill="hold" nodeType="afterEffect">
                                  <p:stCondLst>
                                    <p:cond delay="0"/>
                                  </p:stCondLst>
                                  <p:childTnLst>
                                    <p:set>
                                      <p:cBhvr>
                                        <p:cTn id="84" dur="1" fill="hold">
                                          <p:stCondLst>
                                            <p:cond delay="0"/>
                                          </p:stCondLst>
                                        </p:cTn>
                                        <p:tgtEl>
                                          <p:spTgt spid="12"/>
                                        </p:tgtEl>
                                        <p:attrNameLst>
                                          <p:attrName>style.visibility</p:attrName>
                                        </p:attrNameLst>
                                      </p:cBhvr>
                                      <p:to>
                                        <p:strVal val="visible"/>
                                      </p:to>
                                    </p:set>
                                    <p:anim calcmode="lin" valueType="num">
                                      <p:cBhvr>
                                        <p:cTn id="85" dur="500" fill="hold"/>
                                        <p:tgtEl>
                                          <p:spTgt spid="12"/>
                                        </p:tgtEl>
                                        <p:attrNameLst>
                                          <p:attrName>ppt_w</p:attrName>
                                        </p:attrNameLst>
                                      </p:cBhvr>
                                      <p:tavLst>
                                        <p:tav tm="0">
                                          <p:val>
                                            <p:fltVal val="0"/>
                                          </p:val>
                                        </p:tav>
                                        <p:tav tm="100000">
                                          <p:val>
                                            <p:strVal val="#ppt_w"/>
                                          </p:val>
                                        </p:tav>
                                      </p:tavLst>
                                    </p:anim>
                                    <p:anim calcmode="lin" valueType="num">
                                      <p:cBhvr>
                                        <p:cTn id="86"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animBg="1"/>
      <p:bldP spid="66564" grpId="0" animBg="1"/>
      <p:bldP spid="66565" grpId="0" animBg="1"/>
      <p:bldP spid="66566" grpId="0" animBg="1"/>
      <p:bldP spid="66567" grpId="0" animBg="1"/>
      <p:bldP spid="6656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cstate="email"/>
          <a:tile tx="0" ty="0" sx="100000" sy="100000" flip="none" algn="tl"/>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854075"/>
          </a:xfrm>
        </p:spPr>
        <p:txBody>
          <a:bodyPr/>
          <a:lstStyle/>
          <a:p>
            <a:pPr eaLnBrk="1" hangingPunct="1"/>
            <a:r>
              <a:rPr lang="ru-RU" sz="4000" smtClean="0"/>
              <a:t>Проверь себя!</a:t>
            </a:r>
          </a:p>
        </p:txBody>
      </p:sp>
      <p:sp>
        <p:nvSpPr>
          <p:cNvPr id="18435" name="Rectangle 3"/>
          <p:cNvSpPr>
            <a:spLocks noGrp="1" noChangeArrowheads="1"/>
          </p:cNvSpPr>
          <p:nvPr>
            <p:ph type="body" idx="1"/>
          </p:nvPr>
        </p:nvSpPr>
        <p:spPr>
          <a:xfrm>
            <a:off x="603250" y="1066800"/>
            <a:ext cx="8540750" cy="5791200"/>
          </a:xfrm>
        </p:spPr>
        <p:txBody>
          <a:bodyPr/>
          <a:lstStyle/>
          <a:p>
            <a:pPr eaLnBrk="1" hangingPunct="1">
              <a:lnSpc>
                <a:spcPct val="80000"/>
              </a:lnSpc>
            </a:pPr>
            <a:r>
              <a:rPr lang="ru-RU" sz="900" dirty="0" smtClean="0"/>
              <a:t/>
            </a:r>
            <a:br>
              <a:rPr lang="ru-RU" sz="900" dirty="0" smtClean="0"/>
            </a:br>
            <a:r>
              <a:rPr lang="ru-RU" sz="2400" dirty="0" smtClean="0"/>
              <a:t>Какую шапку носит Дед Мороз?</a:t>
            </a:r>
          </a:p>
          <a:p>
            <a:pPr eaLnBrk="1" hangingPunct="1">
              <a:lnSpc>
                <a:spcPct val="80000"/>
              </a:lnSpc>
            </a:pPr>
            <a:r>
              <a:rPr lang="ru-RU" sz="1800" dirty="0" smtClean="0">
                <a:solidFill>
                  <a:srgbClr val="008000"/>
                </a:solidFill>
              </a:rPr>
              <a:t> </a:t>
            </a:r>
            <a:r>
              <a:rPr lang="ru-RU" sz="2400" b="1" dirty="0" smtClean="0">
                <a:solidFill>
                  <a:schemeClr val="hlink"/>
                </a:solidFill>
              </a:rPr>
              <a:t>Дед Мороз носит очень теплую шапку с меховой опушкой</a:t>
            </a:r>
            <a:r>
              <a:rPr lang="ru-RU" sz="1800" dirty="0" smtClean="0">
                <a:solidFill>
                  <a:schemeClr val="hlink"/>
                </a:solidFill>
              </a:rPr>
              <a:t>.</a:t>
            </a:r>
            <a:r>
              <a:rPr lang="ru-RU" sz="1800" dirty="0" smtClean="0"/>
              <a:t> </a:t>
            </a:r>
          </a:p>
          <a:p>
            <a:pPr eaLnBrk="1" hangingPunct="1">
              <a:lnSpc>
                <a:spcPct val="80000"/>
              </a:lnSpc>
            </a:pPr>
            <a:r>
              <a:rPr lang="ru-RU" sz="2400" dirty="0" smtClean="0"/>
              <a:t>Каким цветом нос у Деда Мороза?</a:t>
            </a:r>
          </a:p>
          <a:p>
            <a:pPr eaLnBrk="1" hangingPunct="1">
              <a:lnSpc>
                <a:spcPct val="80000"/>
              </a:lnSpc>
            </a:pPr>
            <a:r>
              <a:rPr lang="ru-RU" sz="2400" b="1" dirty="0" smtClean="0">
                <a:solidFill>
                  <a:srgbClr val="CC0000"/>
                </a:solidFill>
              </a:rPr>
              <a:t>Красным</a:t>
            </a:r>
            <a:r>
              <a:rPr lang="ru-RU" sz="2400" b="1" dirty="0" smtClean="0"/>
              <a:t>.</a:t>
            </a:r>
          </a:p>
          <a:p>
            <a:pPr eaLnBrk="1" hangingPunct="1">
              <a:lnSpc>
                <a:spcPct val="80000"/>
              </a:lnSpc>
            </a:pPr>
            <a:r>
              <a:rPr lang="ru-RU" sz="2400" dirty="0" smtClean="0"/>
              <a:t>Какая борода у Деда Мороза?</a:t>
            </a:r>
          </a:p>
          <a:p>
            <a:pPr eaLnBrk="1" hangingPunct="1">
              <a:lnSpc>
                <a:spcPct val="80000"/>
              </a:lnSpc>
            </a:pPr>
            <a:r>
              <a:rPr lang="ru-RU" sz="1800" dirty="0" smtClean="0">
                <a:solidFill>
                  <a:schemeClr val="accent6">
                    <a:lumMod val="60000"/>
                    <a:lumOff val="40000"/>
                  </a:schemeClr>
                </a:solidFill>
              </a:rPr>
              <a:t> </a:t>
            </a:r>
            <a:r>
              <a:rPr lang="ru-RU" sz="2400" b="1" dirty="0" smtClean="0">
                <a:solidFill>
                  <a:srgbClr val="7030A0"/>
                </a:solidFill>
              </a:rPr>
              <a:t>У Деда Мороза борода до самого полу. Белая и пушистая, как снег</a:t>
            </a:r>
            <a:r>
              <a:rPr lang="ru-RU" sz="2400" dirty="0" smtClean="0">
                <a:solidFill>
                  <a:srgbClr val="66FF66"/>
                </a:solidFill>
              </a:rPr>
              <a:t>.</a:t>
            </a:r>
          </a:p>
          <a:p>
            <a:pPr eaLnBrk="1" hangingPunct="1">
              <a:lnSpc>
                <a:spcPct val="80000"/>
              </a:lnSpc>
            </a:pPr>
            <a:r>
              <a:rPr lang="ru-RU" sz="2000" dirty="0" smtClean="0">
                <a:solidFill>
                  <a:srgbClr val="FF33CC"/>
                </a:solidFill>
              </a:rPr>
              <a:t>Куда Дед Мороз прячет руки?</a:t>
            </a:r>
          </a:p>
          <a:p>
            <a:pPr eaLnBrk="1" hangingPunct="1">
              <a:lnSpc>
                <a:spcPct val="80000"/>
              </a:lnSpc>
            </a:pPr>
            <a:r>
              <a:rPr lang="ru-RU" sz="1800" dirty="0" smtClean="0"/>
              <a:t> </a:t>
            </a:r>
            <a:r>
              <a:rPr lang="ru-RU" sz="2000" dirty="0" smtClean="0">
                <a:solidFill>
                  <a:srgbClr val="9900FF"/>
                </a:solidFill>
              </a:rPr>
              <a:t>Руки Дед Мороз прячет в огромные рукавицы. </a:t>
            </a:r>
          </a:p>
          <a:p>
            <a:pPr eaLnBrk="1" hangingPunct="1">
              <a:lnSpc>
                <a:spcPct val="80000"/>
              </a:lnSpc>
            </a:pPr>
            <a:r>
              <a:rPr lang="ru-RU" sz="2000" dirty="0" smtClean="0">
                <a:solidFill>
                  <a:srgbClr val="0000FF"/>
                </a:solidFill>
              </a:rPr>
              <a:t>Какую обувь носит Дед Мороз?</a:t>
            </a:r>
            <a:r>
              <a:rPr lang="ru-RU" sz="2000" dirty="0" smtClean="0"/>
              <a:t> </a:t>
            </a:r>
            <a:r>
              <a:rPr lang="ru-RU" sz="2000" dirty="0" smtClean="0">
                <a:solidFill>
                  <a:srgbClr val="7030A0"/>
                </a:solidFill>
              </a:rPr>
              <a:t>Какую обувь носит Дед Мороз? </a:t>
            </a:r>
          </a:p>
          <a:p>
            <a:pPr eaLnBrk="1" hangingPunct="1">
              <a:lnSpc>
                <a:spcPct val="80000"/>
              </a:lnSpc>
            </a:pPr>
            <a:r>
              <a:rPr lang="ru-RU" sz="1800" dirty="0" smtClean="0"/>
              <a:t> </a:t>
            </a:r>
            <a:r>
              <a:rPr lang="ru-RU" sz="2000" dirty="0" smtClean="0"/>
              <a:t>Дед Мороз предпочитает исключительно валенки. </a:t>
            </a:r>
          </a:p>
          <a:p>
            <a:pPr eaLnBrk="1" hangingPunct="1">
              <a:lnSpc>
                <a:spcPct val="80000"/>
              </a:lnSpc>
            </a:pPr>
            <a:r>
              <a:rPr lang="ru-RU" sz="2000" dirty="0" smtClean="0">
                <a:solidFill>
                  <a:srgbClr val="7030A0"/>
                </a:solidFill>
              </a:rPr>
              <a:t>Как называется палка, которую держит Дед Мороз?</a:t>
            </a:r>
          </a:p>
          <a:p>
            <a:pPr eaLnBrk="1" hangingPunct="1">
              <a:lnSpc>
                <a:spcPct val="80000"/>
              </a:lnSpc>
            </a:pPr>
            <a:r>
              <a:rPr lang="ru-RU" sz="1800" dirty="0" smtClean="0">
                <a:solidFill>
                  <a:srgbClr val="7030A0"/>
                </a:solidFill>
              </a:rPr>
              <a:t> </a:t>
            </a:r>
            <a:r>
              <a:rPr lang="ru-RU" sz="2000" dirty="0" smtClean="0">
                <a:solidFill>
                  <a:srgbClr val="7030A0"/>
                </a:solidFill>
              </a:rPr>
              <a:t>С собой Дед Мороз всегда носит посох. Во-первых, чтобы легче было по сугробам пробираться</a:t>
            </a:r>
            <a:r>
              <a:rPr lang="ru-RU" sz="1800" dirty="0" smtClean="0">
                <a:solidFill>
                  <a:srgbClr val="7030A0"/>
                </a:solidFill>
              </a:rPr>
              <a:t>. </a:t>
            </a:r>
            <a:br>
              <a:rPr lang="ru-RU" sz="1800" dirty="0" smtClean="0">
                <a:solidFill>
                  <a:srgbClr val="7030A0"/>
                </a:solidFill>
              </a:rPr>
            </a:br>
            <a:r>
              <a:rPr lang="ru-RU" sz="1400" dirty="0" smtClean="0"/>
              <a:t/>
            </a:r>
            <a:br>
              <a:rPr lang="ru-RU" sz="1400" dirty="0" smtClean="0"/>
            </a:br>
            <a:endParaRPr lang="ru-RU" sz="1400" dirty="0" smtClean="0"/>
          </a:p>
        </p:txBody>
      </p:sp>
    </p:spTree>
  </p:cSld>
  <p:clrMapOvr>
    <a:masterClrMapping/>
  </p:clrMapOvr>
  <p:transition advTm="8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strips(downLeft)">
                                      <p:cBhvr>
                                        <p:cTn id="7" dur="500"/>
                                        <p:tgtEl>
                                          <p:spTgt spid="184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8435">
                                            <p:txEl>
                                              <p:pRg st="1" end="1"/>
                                            </p:txEl>
                                          </p:spTgt>
                                        </p:tgtEl>
                                        <p:attrNameLst>
                                          <p:attrName>style.visibility</p:attrName>
                                        </p:attrNameLst>
                                      </p:cBhvr>
                                      <p:to>
                                        <p:strVal val="visible"/>
                                      </p:to>
                                    </p:set>
                                    <p:animEffect transition="in" filter="strips(downLeft)">
                                      <p:cBhvr>
                                        <p:cTn id="12" dur="500"/>
                                        <p:tgtEl>
                                          <p:spTgt spid="184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8435">
                                            <p:txEl>
                                              <p:pRg st="2" end="2"/>
                                            </p:txEl>
                                          </p:spTgt>
                                        </p:tgtEl>
                                        <p:attrNameLst>
                                          <p:attrName>style.visibility</p:attrName>
                                        </p:attrNameLst>
                                      </p:cBhvr>
                                      <p:to>
                                        <p:strVal val="visible"/>
                                      </p:to>
                                    </p:set>
                                    <p:animEffect transition="in" filter="strips(downLeft)">
                                      <p:cBhvr>
                                        <p:cTn id="17" dur="500"/>
                                        <p:tgtEl>
                                          <p:spTgt spid="1843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18435">
                                            <p:txEl>
                                              <p:pRg st="3" end="3"/>
                                            </p:txEl>
                                          </p:spTgt>
                                        </p:tgtEl>
                                        <p:attrNameLst>
                                          <p:attrName>style.visibility</p:attrName>
                                        </p:attrNameLst>
                                      </p:cBhvr>
                                      <p:to>
                                        <p:strVal val="visible"/>
                                      </p:to>
                                    </p:set>
                                    <p:animEffect transition="in" filter="strips(downLeft)">
                                      <p:cBhvr>
                                        <p:cTn id="22" dur="500"/>
                                        <p:tgtEl>
                                          <p:spTgt spid="1843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18435">
                                            <p:txEl>
                                              <p:pRg st="4" end="4"/>
                                            </p:txEl>
                                          </p:spTgt>
                                        </p:tgtEl>
                                        <p:attrNameLst>
                                          <p:attrName>style.visibility</p:attrName>
                                        </p:attrNameLst>
                                      </p:cBhvr>
                                      <p:to>
                                        <p:strVal val="visible"/>
                                      </p:to>
                                    </p:set>
                                    <p:animEffect transition="in" filter="strips(downLeft)">
                                      <p:cBhvr>
                                        <p:cTn id="27" dur="500"/>
                                        <p:tgtEl>
                                          <p:spTgt spid="1843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18435">
                                            <p:txEl>
                                              <p:pRg st="5" end="5"/>
                                            </p:txEl>
                                          </p:spTgt>
                                        </p:tgtEl>
                                        <p:attrNameLst>
                                          <p:attrName>style.visibility</p:attrName>
                                        </p:attrNameLst>
                                      </p:cBhvr>
                                      <p:to>
                                        <p:strVal val="visible"/>
                                      </p:to>
                                    </p:set>
                                    <p:animEffect transition="in" filter="strips(downLeft)">
                                      <p:cBhvr>
                                        <p:cTn id="32" dur="500"/>
                                        <p:tgtEl>
                                          <p:spTgt spid="1843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nodeType="clickEffect">
                                  <p:stCondLst>
                                    <p:cond delay="0"/>
                                  </p:stCondLst>
                                  <p:childTnLst>
                                    <p:set>
                                      <p:cBhvr>
                                        <p:cTn id="36" dur="1" fill="hold">
                                          <p:stCondLst>
                                            <p:cond delay="0"/>
                                          </p:stCondLst>
                                        </p:cTn>
                                        <p:tgtEl>
                                          <p:spTgt spid="18435">
                                            <p:txEl>
                                              <p:pRg st="6" end="6"/>
                                            </p:txEl>
                                          </p:spTgt>
                                        </p:tgtEl>
                                        <p:attrNameLst>
                                          <p:attrName>style.visibility</p:attrName>
                                        </p:attrNameLst>
                                      </p:cBhvr>
                                      <p:to>
                                        <p:strVal val="visible"/>
                                      </p:to>
                                    </p:set>
                                    <p:animEffect transition="in" filter="strips(downLeft)">
                                      <p:cBhvr>
                                        <p:cTn id="37" dur="500"/>
                                        <p:tgtEl>
                                          <p:spTgt spid="1843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nodeType="clickEffect">
                                  <p:stCondLst>
                                    <p:cond delay="0"/>
                                  </p:stCondLst>
                                  <p:childTnLst>
                                    <p:set>
                                      <p:cBhvr>
                                        <p:cTn id="41" dur="1" fill="hold">
                                          <p:stCondLst>
                                            <p:cond delay="0"/>
                                          </p:stCondLst>
                                        </p:cTn>
                                        <p:tgtEl>
                                          <p:spTgt spid="18435">
                                            <p:txEl>
                                              <p:pRg st="7" end="7"/>
                                            </p:txEl>
                                          </p:spTgt>
                                        </p:tgtEl>
                                        <p:attrNameLst>
                                          <p:attrName>style.visibility</p:attrName>
                                        </p:attrNameLst>
                                      </p:cBhvr>
                                      <p:to>
                                        <p:strVal val="visible"/>
                                      </p:to>
                                    </p:set>
                                    <p:animEffect transition="in" filter="strips(downLeft)">
                                      <p:cBhvr>
                                        <p:cTn id="42" dur="500"/>
                                        <p:tgtEl>
                                          <p:spTgt spid="1843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nodeType="clickEffect">
                                  <p:stCondLst>
                                    <p:cond delay="0"/>
                                  </p:stCondLst>
                                  <p:childTnLst>
                                    <p:set>
                                      <p:cBhvr>
                                        <p:cTn id="46" dur="1" fill="hold">
                                          <p:stCondLst>
                                            <p:cond delay="0"/>
                                          </p:stCondLst>
                                        </p:cTn>
                                        <p:tgtEl>
                                          <p:spTgt spid="18435">
                                            <p:txEl>
                                              <p:pRg st="8" end="8"/>
                                            </p:txEl>
                                          </p:spTgt>
                                        </p:tgtEl>
                                        <p:attrNameLst>
                                          <p:attrName>style.visibility</p:attrName>
                                        </p:attrNameLst>
                                      </p:cBhvr>
                                      <p:to>
                                        <p:strVal val="visible"/>
                                      </p:to>
                                    </p:set>
                                    <p:animEffect transition="in" filter="strips(downLeft)">
                                      <p:cBhvr>
                                        <p:cTn id="47" dur="500"/>
                                        <p:tgtEl>
                                          <p:spTgt spid="1843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nodeType="clickEffect">
                                  <p:stCondLst>
                                    <p:cond delay="0"/>
                                  </p:stCondLst>
                                  <p:childTnLst>
                                    <p:set>
                                      <p:cBhvr>
                                        <p:cTn id="51" dur="1" fill="hold">
                                          <p:stCondLst>
                                            <p:cond delay="0"/>
                                          </p:stCondLst>
                                        </p:cTn>
                                        <p:tgtEl>
                                          <p:spTgt spid="18435">
                                            <p:txEl>
                                              <p:pRg st="9" end="9"/>
                                            </p:txEl>
                                          </p:spTgt>
                                        </p:tgtEl>
                                        <p:attrNameLst>
                                          <p:attrName>style.visibility</p:attrName>
                                        </p:attrNameLst>
                                      </p:cBhvr>
                                      <p:to>
                                        <p:strVal val="visible"/>
                                      </p:to>
                                    </p:set>
                                    <p:animEffect transition="in" filter="strips(downLeft)">
                                      <p:cBhvr>
                                        <p:cTn id="52" dur="500"/>
                                        <p:tgtEl>
                                          <p:spTgt spid="1843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12" fill="hold" nodeType="clickEffect">
                                  <p:stCondLst>
                                    <p:cond delay="0"/>
                                  </p:stCondLst>
                                  <p:childTnLst>
                                    <p:set>
                                      <p:cBhvr>
                                        <p:cTn id="56" dur="1" fill="hold">
                                          <p:stCondLst>
                                            <p:cond delay="0"/>
                                          </p:stCondLst>
                                        </p:cTn>
                                        <p:tgtEl>
                                          <p:spTgt spid="18435">
                                            <p:txEl>
                                              <p:pRg st="10" end="10"/>
                                            </p:txEl>
                                          </p:spTgt>
                                        </p:tgtEl>
                                        <p:attrNameLst>
                                          <p:attrName>style.visibility</p:attrName>
                                        </p:attrNameLst>
                                      </p:cBhvr>
                                      <p:to>
                                        <p:strVal val="visible"/>
                                      </p:to>
                                    </p:set>
                                    <p:animEffect transition="in" filter="strips(downLeft)">
                                      <p:cBhvr>
                                        <p:cTn id="57" dur="500"/>
                                        <p:tgtEl>
                                          <p:spTgt spid="1843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8" presetClass="entr" presetSubtype="12" fill="hold" nodeType="clickEffect">
                                  <p:stCondLst>
                                    <p:cond delay="0"/>
                                  </p:stCondLst>
                                  <p:childTnLst>
                                    <p:set>
                                      <p:cBhvr>
                                        <p:cTn id="61" dur="1" fill="hold">
                                          <p:stCondLst>
                                            <p:cond delay="0"/>
                                          </p:stCondLst>
                                        </p:cTn>
                                        <p:tgtEl>
                                          <p:spTgt spid="18435">
                                            <p:txEl>
                                              <p:pRg st="11" end="11"/>
                                            </p:txEl>
                                          </p:spTgt>
                                        </p:tgtEl>
                                        <p:attrNameLst>
                                          <p:attrName>style.visibility</p:attrName>
                                        </p:attrNameLst>
                                      </p:cBhvr>
                                      <p:to>
                                        <p:strVal val="visible"/>
                                      </p:to>
                                    </p:set>
                                    <p:animEffect transition="in" filter="strips(downLeft)">
                                      <p:cBhvr>
                                        <p:cTn id="62" dur="500"/>
                                        <p:tgtEl>
                                          <p:spTgt spid="1843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81000" y="228600"/>
            <a:ext cx="5943600" cy="4648200"/>
          </a:xfrm>
        </p:spPr>
        <p:txBody>
          <a:bodyPr/>
          <a:lstStyle/>
          <a:p>
            <a:pPr eaLnBrk="1" hangingPunct="1"/>
            <a:r>
              <a:rPr lang="ru-RU" sz="4000" dirty="0" smtClean="0"/>
              <a:t>      </a:t>
            </a:r>
            <a:r>
              <a:rPr lang="ru-RU" sz="4000" b="1" dirty="0" smtClean="0"/>
              <a:t>Ей не нужна </a:t>
            </a:r>
            <a:br>
              <a:rPr lang="ru-RU" sz="4000" b="1" dirty="0" smtClean="0"/>
            </a:br>
            <a:r>
              <a:rPr lang="ru-RU" sz="4000" b="1" dirty="0" smtClean="0"/>
              <a:t>горячая  печурка,</a:t>
            </a:r>
            <a:br>
              <a:rPr lang="ru-RU" sz="4000" b="1" dirty="0" smtClean="0"/>
            </a:br>
            <a:r>
              <a:rPr lang="ru-RU" sz="4000" b="1" dirty="0" smtClean="0"/>
              <a:t>Мороз и холод </a:t>
            </a:r>
            <a:br>
              <a:rPr lang="ru-RU" sz="4000" b="1" dirty="0" smtClean="0"/>
            </a:br>
            <a:r>
              <a:rPr lang="ru-RU" sz="4000" b="1" dirty="0" smtClean="0"/>
              <a:t>- все ей нипочём.</a:t>
            </a:r>
            <a:br>
              <a:rPr lang="ru-RU" sz="4000" b="1" dirty="0" smtClean="0"/>
            </a:br>
            <a:r>
              <a:rPr lang="ru-RU" sz="3600" b="1" dirty="0" smtClean="0"/>
              <a:t>Привет всем шлёт весёлая ...</a:t>
            </a:r>
            <a:r>
              <a:rPr lang="ru-RU" sz="4000" dirty="0" smtClean="0"/>
              <a:t> </a:t>
            </a:r>
          </a:p>
        </p:txBody>
      </p:sp>
      <p:pic>
        <p:nvPicPr>
          <p:cNvPr id="16388" name="Picture 4" descr="Снегурочка, внучка Деда Мороза"/>
          <p:cNvPicPr>
            <a:picLocks noGrp="1" noChangeAspect="1" noChangeArrowheads="1"/>
          </p:cNvPicPr>
          <p:nvPr>
            <p:ph type="body" idx="1"/>
          </p:nvPr>
        </p:nvPicPr>
        <p:blipFill>
          <a:blip r:embed="rId2" cstate="email"/>
          <a:srcRect/>
          <a:stretch>
            <a:fillRect/>
          </a:stretch>
        </p:blipFill>
        <p:spPr>
          <a:xfrm>
            <a:off x="5105400" y="685800"/>
            <a:ext cx="3810000" cy="4876800"/>
          </a:xfrm>
          <a:noFill/>
        </p:spPr>
      </p:pic>
      <p:grpSp>
        <p:nvGrpSpPr>
          <p:cNvPr id="2" name="Group 5"/>
          <p:cNvGrpSpPr>
            <a:grpSpLocks/>
          </p:cNvGrpSpPr>
          <p:nvPr/>
        </p:nvGrpSpPr>
        <p:grpSpPr bwMode="auto">
          <a:xfrm>
            <a:off x="1295400" y="3886200"/>
            <a:ext cx="533400" cy="609600"/>
            <a:chOff x="107737892" y="110908382"/>
            <a:chExt cx="698908" cy="1078106"/>
          </a:xfrm>
        </p:grpSpPr>
        <p:grpSp>
          <p:nvGrpSpPr>
            <p:cNvPr id="3" name="Group 6"/>
            <p:cNvGrpSpPr>
              <a:grpSpLocks/>
            </p:cNvGrpSpPr>
            <p:nvPr/>
          </p:nvGrpSpPr>
          <p:grpSpPr bwMode="auto">
            <a:xfrm>
              <a:off x="107737892" y="111351044"/>
              <a:ext cx="698908" cy="89935"/>
              <a:chOff x="107737892" y="111351044"/>
              <a:chExt cx="698908" cy="89935"/>
            </a:xfrm>
          </p:grpSpPr>
          <p:sp>
            <p:nvSpPr>
              <p:cNvPr id="12456" name="Rectangle 7" hidden="1"/>
              <p:cNvSpPr>
                <a:spLocks noChangeArrowheads="1" noChangeShapeType="1"/>
              </p:cNvSpPr>
              <p:nvPr/>
            </p:nvSpPr>
            <p:spPr bwMode="auto">
              <a:xfrm>
                <a:off x="107737892" y="111351044"/>
                <a:ext cx="698908"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457" name="Line 8"/>
              <p:cNvSpPr>
                <a:spLocks noChangeShapeType="1"/>
              </p:cNvSpPr>
              <p:nvPr/>
            </p:nvSpPr>
            <p:spPr bwMode="auto">
              <a:xfrm>
                <a:off x="107782898" y="111396050"/>
                <a:ext cx="563890" cy="0"/>
              </a:xfrm>
              <a:prstGeom prst="line">
                <a:avLst/>
              </a:prstGeom>
              <a:noFill/>
              <a:ln w="12700" algn="ctr">
                <a:solidFill>
                  <a:srgbClr val="66CCFF"/>
                </a:solidFill>
                <a:round/>
                <a:headEnd/>
                <a:tailEnd/>
              </a:ln>
            </p:spPr>
            <p:txBody>
              <a:bodyPr lIns="36576" tIns="36576" rIns="36576" bIns="36576"/>
              <a:lstStyle/>
              <a:p>
                <a:endParaRPr lang="ru-RU"/>
              </a:p>
            </p:txBody>
          </p:sp>
          <p:sp>
            <p:nvSpPr>
              <p:cNvPr id="12458" name="Oval 9"/>
              <p:cNvSpPr>
                <a:spLocks noChangeArrowheads="1" noChangeShapeType="1"/>
              </p:cNvSpPr>
              <p:nvPr/>
            </p:nvSpPr>
            <p:spPr bwMode="auto">
              <a:xfrm>
                <a:off x="108346788" y="111351044"/>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459" name="Oval 10"/>
              <p:cNvSpPr>
                <a:spLocks noChangeArrowheads="1" noChangeShapeType="1"/>
              </p:cNvSpPr>
              <p:nvPr/>
            </p:nvSpPr>
            <p:spPr bwMode="auto">
              <a:xfrm>
                <a:off x="107737892" y="111351044"/>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4" name="Group 11"/>
            <p:cNvGrpSpPr>
              <a:grpSpLocks/>
            </p:cNvGrpSpPr>
            <p:nvPr/>
          </p:nvGrpSpPr>
          <p:grpSpPr bwMode="auto">
            <a:xfrm rot="-5400000">
              <a:off x="107536734" y="111402467"/>
              <a:ext cx="1078106" cy="89935"/>
              <a:chOff x="107536734" y="111402467"/>
              <a:chExt cx="1078106" cy="89935"/>
            </a:xfrm>
          </p:grpSpPr>
          <p:sp>
            <p:nvSpPr>
              <p:cNvPr id="12452" name="Rectangle 12" hidden="1"/>
              <p:cNvSpPr>
                <a:spLocks noChangeArrowheads="1" noChangeShapeType="1"/>
              </p:cNvSpPr>
              <p:nvPr/>
            </p:nvSpPr>
            <p:spPr bwMode="auto">
              <a:xfrm>
                <a:off x="107536734" y="111402467"/>
                <a:ext cx="1078106"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453" name="Line 13"/>
              <p:cNvSpPr>
                <a:spLocks noChangeShapeType="1"/>
              </p:cNvSpPr>
              <p:nvPr/>
            </p:nvSpPr>
            <p:spPr bwMode="auto">
              <a:xfrm>
                <a:off x="107581740" y="111447473"/>
                <a:ext cx="943088" cy="0"/>
              </a:xfrm>
              <a:prstGeom prst="line">
                <a:avLst/>
              </a:prstGeom>
              <a:noFill/>
              <a:ln w="12700" algn="ctr">
                <a:solidFill>
                  <a:srgbClr val="66CCFF"/>
                </a:solidFill>
                <a:round/>
                <a:headEnd/>
                <a:tailEnd/>
              </a:ln>
            </p:spPr>
            <p:txBody>
              <a:bodyPr lIns="36576" tIns="36576" rIns="36576" bIns="36576"/>
              <a:lstStyle/>
              <a:p>
                <a:endParaRPr lang="ru-RU"/>
              </a:p>
            </p:txBody>
          </p:sp>
          <p:sp>
            <p:nvSpPr>
              <p:cNvPr id="12454" name="Oval 14"/>
              <p:cNvSpPr>
                <a:spLocks noChangeArrowheads="1" noChangeShapeType="1"/>
              </p:cNvSpPr>
              <p:nvPr/>
            </p:nvSpPr>
            <p:spPr bwMode="auto">
              <a:xfrm>
                <a:off x="108524828" y="111402467"/>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455" name="Oval 15"/>
              <p:cNvSpPr>
                <a:spLocks noChangeArrowheads="1" noChangeShapeType="1"/>
              </p:cNvSpPr>
              <p:nvPr/>
            </p:nvSpPr>
            <p:spPr bwMode="auto">
              <a:xfrm>
                <a:off x="107536734" y="111402467"/>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5" name="Group 16"/>
            <p:cNvGrpSpPr>
              <a:grpSpLocks/>
            </p:cNvGrpSpPr>
            <p:nvPr/>
          </p:nvGrpSpPr>
          <p:grpSpPr bwMode="auto">
            <a:xfrm rot="-2700000">
              <a:off x="107798873" y="111304083"/>
              <a:ext cx="637907" cy="89935"/>
              <a:chOff x="107798873" y="111304083"/>
              <a:chExt cx="637907" cy="89935"/>
            </a:xfrm>
          </p:grpSpPr>
          <p:sp>
            <p:nvSpPr>
              <p:cNvPr id="12448" name="Rectangle 17" hidden="1"/>
              <p:cNvSpPr>
                <a:spLocks noChangeArrowheads="1" noChangeShapeType="1"/>
              </p:cNvSpPr>
              <p:nvPr/>
            </p:nvSpPr>
            <p:spPr bwMode="auto">
              <a:xfrm>
                <a:off x="107798873" y="111304083"/>
                <a:ext cx="637907"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449" name="Line 18"/>
              <p:cNvSpPr>
                <a:spLocks noChangeShapeType="1"/>
              </p:cNvSpPr>
              <p:nvPr/>
            </p:nvSpPr>
            <p:spPr bwMode="auto">
              <a:xfrm>
                <a:off x="107843879" y="111349089"/>
                <a:ext cx="502889" cy="0"/>
              </a:xfrm>
              <a:prstGeom prst="line">
                <a:avLst/>
              </a:prstGeom>
              <a:noFill/>
              <a:ln w="12700" algn="ctr">
                <a:solidFill>
                  <a:srgbClr val="66CCFF"/>
                </a:solidFill>
                <a:round/>
                <a:headEnd/>
                <a:tailEnd/>
              </a:ln>
            </p:spPr>
            <p:txBody>
              <a:bodyPr lIns="36576" tIns="36576" rIns="36576" bIns="36576"/>
              <a:lstStyle/>
              <a:p>
                <a:endParaRPr lang="ru-RU"/>
              </a:p>
            </p:txBody>
          </p:sp>
          <p:sp>
            <p:nvSpPr>
              <p:cNvPr id="12450" name="Oval 19"/>
              <p:cNvSpPr>
                <a:spLocks noChangeArrowheads="1" noChangeShapeType="1"/>
              </p:cNvSpPr>
              <p:nvPr/>
            </p:nvSpPr>
            <p:spPr bwMode="auto">
              <a:xfrm>
                <a:off x="108346768" y="111304083"/>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451" name="Oval 20"/>
              <p:cNvSpPr>
                <a:spLocks noChangeArrowheads="1" noChangeShapeType="1"/>
              </p:cNvSpPr>
              <p:nvPr/>
            </p:nvSpPr>
            <p:spPr bwMode="auto">
              <a:xfrm>
                <a:off x="107798873" y="111304083"/>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6" name="Group 21"/>
            <p:cNvGrpSpPr>
              <a:grpSpLocks/>
            </p:cNvGrpSpPr>
            <p:nvPr/>
          </p:nvGrpSpPr>
          <p:grpSpPr bwMode="auto">
            <a:xfrm rot="2700000">
              <a:off x="107723054" y="111338352"/>
              <a:ext cx="700821" cy="89935"/>
              <a:chOff x="107723054" y="111338352"/>
              <a:chExt cx="700821" cy="89935"/>
            </a:xfrm>
          </p:grpSpPr>
          <p:sp>
            <p:nvSpPr>
              <p:cNvPr id="12444" name="Rectangle 22" hidden="1"/>
              <p:cNvSpPr>
                <a:spLocks noChangeArrowheads="1" noChangeShapeType="1"/>
              </p:cNvSpPr>
              <p:nvPr/>
            </p:nvSpPr>
            <p:spPr bwMode="auto">
              <a:xfrm>
                <a:off x="107723054" y="111338352"/>
                <a:ext cx="700821"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445" name="Line 23"/>
              <p:cNvSpPr>
                <a:spLocks noChangeShapeType="1"/>
              </p:cNvSpPr>
              <p:nvPr/>
            </p:nvSpPr>
            <p:spPr bwMode="auto">
              <a:xfrm>
                <a:off x="107768060" y="111383358"/>
                <a:ext cx="565803" cy="0"/>
              </a:xfrm>
              <a:prstGeom prst="line">
                <a:avLst/>
              </a:prstGeom>
              <a:noFill/>
              <a:ln w="12700" algn="ctr">
                <a:solidFill>
                  <a:srgbClr val="66CCFF"/>
                </a:solidFill>
                <a:round/>
                <a:headEnd/>
                <a:tailEnd/>
              </a:ln>
            </p:spPr>
            <p:txBody>
              <a:bodyPr lIns="36576" tIns="36576" rIns="36576" bIns="36576"/>
              <a:lstStyle/>
              <a:p>
                <a:endParaRPr lang="ru-RU"/>
              </a:p>
            </p:txBody>
          </p:sp>
          <p:sp>
            <p:nvSpPr>
              <p:cNvPr id="12446" name="Oval 24"/>
              <p:cNvSpPr>
                <a:spLocks noChangeArrowheads="1" noChangeShapeType="1"/>
              </p:cNvSpPr>
              <p:nvPr/>
            </p:nvSpPr>
            <p:spPr bwMode="auto">
              <a:xfrm>
                <a:off x="108333863" y="111338352"/>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447" name="Oval 25"/>
              <p:cNvSpPr>
                <a:spLocks noChangeArrowheads="1" noChangeShapeType="1"/>
              </p:cNvSpPr>
              <p:nvPr/>
            </p:nvSpPr>
            <p:spPr bwMode="auto">
              <a:xfrm>
                <a:off x="107723054" y="111338352"/>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grpSp>
        <p:nvGrpSpPr>
          <p:cNvPr id="7" name="Group 26"/>
          <p:cNvGrpSpPr>
            <a:grpSpLocks/>
          </p:cNvGrpSpPr>
          <p:nvPr/>
        </p:nvGrpSpPr>
        <p:grpSpPr bwMode="auto">
          <a:xfrm>
            <a:off x="7924800" y="533400"/>
            <a:ext cx="533400" cy="609600"/>
            <a:chOff x="107737892" y="110908382"/>
            <a:chExt cx="698908" cy="1078106"/>
          </a:xfrm>
        </p:grpSpPr>
        <p:grpSp>
          <p:nvGrpSpPr>
            <p:cNvPr id="8" name="Group 27"/>
            <p:cNvGrpSpPr>
              <a:grpSpLocks/>
            </p:cNvGrpSpPr>
            <p:nvPr/>
          </p:nvGrpSpPr>
          <p:grpSpPr bwMode="auto">
            <a:xfrm>
              <a:off x="107737892" y="111351044"/>
              <a:ext cx="698908" cy="89935"/>
              <a:chOff x="107737892" y="111351044"/>
              <a:chExt cx="698908" cy="89935"/>
            </a:xfrm>
          </p:grpSpPr>
          <p:sp>
            <p:nvSpPr>
              <p:cNvPr id="12436" name="Rectangle 28" hidden="1"/>
              <p:cNvSpPr>
                <a:spLocks noChangeArrowheads="1" noChangeShapeType="1"/>
              </p:cNvSpPr>
              <p:nvPr/>
            </p:nvSpPr>
            <p:spPr bwMode="auto">
              <a:xfrm>
                <a:off x="107737892" y="111351044"/>
                <a:ext cx="698908"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437" name="Line 29"/>
              <p:cNvSpPr>
                <a:spLocks noChangeShapeType="1"/>
              </p:cNvSpPr>
              <p:nvPr/>
            </p:nvSpPr>
            <p:spPr bwMode="auto">
              <a:xfrm>
                <a:off x="107782898" y="111396050"/>
                <a:ext cx="563890" cy="0"/>
              </a:xfrm>
              <a:prstGeom prst="line">
                <a:avLst/>
              </a:prstGeom>
              <a:noFill/>
              <a:ln w="12700" algn="ctr">
                <a:solidFill>
                  <a:srgbClr val="66CCFF"/>
                </a:solidFill>
                <a:round/>
                <a:headEnd/>
                <a:tailEnd/>
              </a:ln>
            </p:spPr>
            <p:txBody>
              <a:bodyPr lIns="36576" tIns="36576" rIns="36576" bIns="36576"/>
              <a:lstStyle/>
              <a:p>
                <a:endParaRPr lang="ru-RU"/>
              </a:p>
            </p:txBody>
          </p:sp>
          <p:sp>
            <p:nvSpPr>
              <p:cNvPr id="12438" name="Oval 30"/>
              <p:cNvSpPr>
                <a:spLocks noChangeArrowheads="1" noChangeShapeType="1"/>
              </p:cNvSpPr>
              <p:nvPr/>
            </p:nvSpPr>
            <p:spPr bwMode="auto">
              <a:xfrm>
                <a:off x="108346788" y="111351044"/>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439" name="Oval 31"/>
              <p:cNvSpPr>
                <a:spLocks noChangeArrowheads="1" noChangeShapeType="1"/>
              </p:cNvSpPr>
              <p:nvPr/>
            </p:nvSpPr>
            <p:spPr bwMode="auto">
              <a:xfrm>
                <a:off x="107737892" y="111351044"/>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9" name="Group 32"/>
            <p:cNvGrpSpPr>
              <a:grpSpLocks/>
            </p:cNvGrpSpPr>
            <p:nvPr/>
          </p:nvGrpSpPr>
          <p:grpSpPr bwMode="auto">
            <a:xfrm rot="-5400000">
              <a:off x="107536734" y="111402467"/>
              <a:ext cx="1078106" cy="89935"/>
              <a:chOff x="107536734" y="111402467"/>
              <a:chExt cx="1078106" cy="89935"/>
            </a:xfrm>
          </p:grpSpPr>
          <p:sp>
            <p:nvSpPr>
              <p:cNvPr id="12432" name="Rectangle 33" hidden="1"/>
              <p:cNvSpPr>
                <a:spLocks noChangeArrowheads="1" noChangeShapeType="1"/>
              </p:cNvSpPr>
              <p:nvPr/>
            </p:nvSpPr>
            <p:spPr bwMode="auto">
              <a:xfrm>
                <a:off x="107536734" y="111402467"/>
                <a:ext cx="1078106"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433" name="Line 34"/>
              <p:cNvSpPr>
                <a:spLocks noChangeShapeType="1"/>
              </p:cNvSpPr>
              <p:nvPr/>
            </p:nvSpPr>
            <p:spPr bwMode="auto">
              <a:xfrm>
                <a:off x="107581740" y="111447473"/>
                <a:ext cx="943088" cy="0"/>
              </a:xfrm>
              <a:prstGeom prst="line">
                <a:avLst/>
              </a:prstGeom>
              <a:noFill/>
              <a:ln w="12700" algn="ctr">
                <a:solidFill>
                  <a:srgbClr val="66CCFF"/>
                </a:solidFill>
                <a:round/>
                <a:headEnd/>
                <a:tailEnd/>
              </a:ln>
            </p:spPr>
            <p:txBody>
              <a:bodyPr lIns="36576" tIns="36576" rIns="36576" bIns="36576"/>
              <a:lstStyle/>
              <a:p>
                <a:endParaRPr lang="ru-RU"/>
              </a:p>
            </p:txBody>
          </p:sp>
          <p:sp>
            <p:nvSpPr>
              <p:cNvPr id="12434" name="Oval 35"/>
              <p:cNvSpPr>
                <a:spLocks noChangeArrowheads="1" noChangeShapeType="1"/>
              </p:cNvSpPr>
              <p:nvPr/>
            </p:nvSpPr>
            <p:spPr bwMode="auto">
              <a:xfrm>
                <a:off x="108524828" y="111402467"/>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435" name="Oval 36"/>
              <p:cNvSpPr>
                <a:spLocks noChangeArrowheads="1" noChangeShapeType="1"/>
              </p:cNvSpPr>
              <p:nvPr/>
            </p:nvSpPr>
            <p:spPr bwMode="auto">
              <a:xfrm>
                <a:off x="107536734" y="111402467"/>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10" name="Group 37"/>
            <p:cNvGrpSpPr>
              <a:grpSpLocks/>
            </p:cNvGrpSpPr>
            <p:nvPr/>
          </p:nvGrpSpPr>
          <p:grpSpPr bwMode="auto">
            <a:xfrm rot="-2700000">
              <a:off x="107798873" y="111304083"/>
              <a:ext cx="637907" cy="89935"/>
              <a:chOff x="107798873" y="111304083"/>
              <a:chExt cx="637907" cy="89935"/>
            </a:xfrm>
          </p:grpSpPr>
          <p:sp>
            <p:nvSpPr>
              <p:cNvPr id="12428" name="Rectangle 38" hidden="1"/>
              <p:cNvSpPr>
                <a:spLocks noChangeArrowheads="1" noChangeShapeType="1"/>
              </p:cNvSpPr>
              <p:nvPr/>
            </p:nvSpPr>
            <p:spPr bwMode="auto">
              <a:xfrm>
                <a:off x="107798873" y="111304083"/>
                <a:ext cx="637907"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429" name="Line 39"/>
              <p:cNvSpPr>
                <a:spLocks noChangeShapeType="1"/>
              </p:cNvSpPr>
              <p:nvPr/>
            </p:nvSpPr>
            <p:spPr bwMode="auto">
              <a:xfrm>
                <a:off x="107843879" y="111349089"/>
                <a:ext cx="502889" cy="0"/>
              </a:xfrm>
              <a:prstGeom prst="line">
                <a:avLst/>
              </a:prstGeom>
              <a:noFill/>
              <a:ln w="12700" algn="ctr">
                <a:solidFill>
                  <a:srgbClr val="66CCFF"/>
                </a:solidFill>
                <a:round/>
                <a:headEnd/>
                <a:tailEnd/>
              </a:ln>
            </p:spPr>
            <p:txBody>
              <a:bodyPr lIns="36576" tIns="36576" rIns="36576" bIns="36576"/>
              <a:lstStyle/>
              <a:p>
                <a:endParaRPr lang="ru-RU"/>
              </a:p>
            </p:txBody>
          </p:sp>
          <p:sp>
            <p:nvSpPr>
              <p:cNvPr id="12430" name="Oval 40"/>
              <p:cNvSpPr>
                <a:spLocks noChangeArrowheads="1" noChangeShapeType="1"/>
              </p:cNvSpPr>
              <p:nvPr/>
            </p:nvSpPr>
            <p:spPr bwMode="auto">
              <a:xfrm>
                <a:off x="108346768" y="111304083"/>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431" name="Oval 41"/>
              <p:cNvSpPr>
                <a:spLocks noChangeArrowheads="1" noChangeShapeType="1"/>
              </p:cNvSpPr>
              <p:nvPr/>
            </p:nvSpPr>
            <p:spPr bwMode="auto">
              <a:xfrm>
                <a:off x="107798873" y="111304083"/>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11" name="Group 42"/>
            <p:cNvGrpSpPr>
              <a:grpSpLocks/>
            </p:cNvGrpSpPr>
            <p:nvPr/>
          </p:nvGrpSpPr>
          <p:grpSpPr bwMode="auto">
            <a:xfrm rot="2700000">
              <a:off x="107723054" y="111338352"/>
              <a:ext cx="700821" cy="89935"/>
              <a:chOff x="107723054" y="111338352"/>
              <a:chExt cx="700821" cy="89935"/>
            </a:xfrm>
          </p:grpSpPr>
          <p:sp>
            <p:nvSpPr>
              <p:cNvPr id="12424" name="Rectangle 43" hidden="1"/>
              <p:cNvSpPr>
                <a:spLocks noChangeArrowheads="1" noChangeShapeType="1"/>
              </p:cNvSpPr>
              <p:nvPr/>
            </p:nvSpPr>
            <p:spPr bwMode="auto">
              <a:xfrm>
                <a:off x="107723054" y="111338352"/>
                <a:ext cx="700821"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425" name="Line 44"/>
              <p:cNvSpPr>
                <a:spLocks noChangeShapeType="1"/>
              </p:cNvSpPr>
              <p:nvPr/>
            </p:nvSpPr>
            <p:spPr bwMode="auto">
              <a:xfrm>
                <a:off x="107768060" y="111383358"/>
                <a:ext cx="565803" cy="0"/>
              </a:xfrm>
              <a:prstGeom prst="line">
                <a:avLst/>
              </a:prstGeom>
              <a:noFill/>
              <a:ln w="12700" algn="ctr">
                <a:solidFill>
                  <a:srgbClr val="66CCFF"/>
                </a:solidFill>
                <a:round/>
                <a:headEnd/>
                <a:tailEnd/>
              </a:ln>
            </p:spPr>
            <p:txBody>
              <a:bodyPr lIns="36576" tIns="36576" rIns="36576" bIns="36576"/>
              <a:lstStyle/>
              <a:p>
                <a:endParaRPr lang="ru-RU"/>
              </a:p>
            </p:txBody>
          </p:sp>
          <p:sp>
            <p:nvSpPr>
              <p:cNvPr id="12426" name="Oval 45"/>
              <p:cNvSpPr>
                <a:spLocks noChangeArrowheads="1" noChangeShapeType="1"/>
              </p:cNvSpPr>
              <p:nvPr/>
            </p:nvSpPr>
            <p:spPr bwMode="auto">
              <a:xfrm>
                <a:off x="108333863" y="111338352"/>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427" name="Oval 46"/>
              <p:cNvSpPr>
                <a:spLocks noChangeArrowheads="1" noChangeShapeType="1"/>
              </p:cNvSpPr>
              <p:nvPr/>
            </p:nvSpPr>
            <p:spPr bwMode="auto">
              <a:xfrm>
                <a:off x="107723054" y="111338352"/>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grpSp>
        <p:nvGrpSpPr>
          <p:cNvPr id="12" name="Group 47"/>
          <p:cNvGrpSpPr>
            <a:grpSpLocks/>
          </p:cNvGrpSpPr>
          <p:nvPr/>
        </p:nvGrpSpPr>
        <p:grpSpPr bwMode="auto">
          <a:xfrm>
            <a:off x="533400" y="609600"/>
            <a:ext cx="533400" cy="609600"/>
            <a:chOff x="107737892" y="110908382"/>
            <a:chExt cx="698908" cy="1078106"/>
          </a:xfrm>
        </p:grpSpPr>
        <p:grpSp>
          <p:nvGrpSpPr>
            <p:cNvPr id="13" name="Group 48"/>
            <p:cNvGrpSpPr>
              <a:grpSpLocks/>
            </p:cNvGrpSpPr>
            <p:nvPr/>
          </p:nvGrpSpPr>
          <p:grpSpPr bwMode="auto">
            <a:xfrm>
              <a:off x="107737892" y="111351044"/>
              <a:ext cx="698908" cy="89935"/>
              <a:chOff x="107737892" y="111351044"/>
              <a:chExt cx="698908" cy="89935"/>
            </a:xfrm>
          </p:grpSpPr>
          <p:sp>
            <p:nvSpPr>
              <p:cNvPr id="12416" name="Rectangle 49" hidden="1"/>
              <p:cNvSpPr>
                <a:spLocks noChangeArrowheads="1" noChangeShapeType="1"/>
              </p:cNvSpPr>
              <p:nvPr/>
            </p:nvSpPr>
            <p:spPr bwMode="auto">
              <a:xfrm>
                <a:off x="107737892" y="111351044"/>
                <a:ext cx="698908"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417" name="Line 50"/>
              <p:cNvSpPr>
                <a:spLocks noChangeShapeType="1"/>
              </p:cNvSpPr>
              <p:nvPr/>
            </p:nvSpPr>
            <p:spPr bwMode="auto">
              <a:xfrm>
                <a:off x="107782898" y="111396050"/>
                <a:ext cx="563890" cy="0"/>
              </a:xfrm>
              <a:prstGeom prst="line">
                <a:avLst/>
              </a:prstGeom>
              <a:noFill/>
              <a:ln w="12700" algn="ctr">
                <a:solidFill>
                  <a:srgbClr val="66CCFF"/>
                </a:solidFill>
                <a:round/>
                <a:headEnd/>
                <a:tailEnd/>
              </a:ln>
            </p:spPr>
            <p:txBody>
              <a:bodyPr lIns="36576" tIns="36576" rIns="36576" bIns="36576"/>
              <a:lstStyle/>
              <a:p>
                <a:endParaRPr lang="ru-RU"/>
              </a:p>
            </p:txBody>
          </p:sp>
          <p:sp>
            <p:nvSpPr>
              <p:cNvPr id="12418" name="Oval 51"/>
              <p:cNvSpPr>
                <a:spLocks noChangeArrowheads="1" noChangeShapeType="1"/>
              </p:cNvSpPr>
              <p:nvPr/>
            </p:nvSpPr>
            <p:spPr bwMode="auto">
              <a:xfrm>
                <a:off x="108346788" y="111351044"/>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419" name="Oval 52"/>
              <p:cNvSpPr>
                <a:spLocks noChangeArrowheads="1" noChangeShapeType="1"/>
              </p:cNvSpPr>
              <p:nvPr/>
            </p:nvSpPr>
            <p:spPr bwMode="auto">
              <a:xfrm>
                <a:off x="107737892" y="111351044"/>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14" name="Group 53"/>
            <p:cNvGrpSpPr>
              <a:grpSpLocks/>
            </p:cNvGrpSpPr>
            <p:nvPr/>
          </p:nvGrpSpPr>
          <p:grpSpPr bwMode="auto">
            <a:xfrm rot="-5400000">
              <a:off x="107536734" y="111402467"/>
              <a:ext cx="1078106" cy="89935"/>
              <a:chOff x="107536734" y="111402467"/>
              <a:chExt cx="1078106" cy="89935"/>
            </a:xfrm>
          </p:grpSpPr>
          <p:sp>
            <p:nvSpPr>
              <p:cNvPr id="12412" name="Rectangle 54" hidden="1"/>
              <p:cNvSpPr>
                <a:spLocks noChangeArrowheads="1" noChangeShapeType="1"/>
              </p:cNvSpPr>
              <p:nvPr/>
            </p:nvSpPr>
            <p:spPr bwMode="auto">
              <a:xfrm>
                <a:off x="107536734" y="111402467"/>
                <a:ext cx="1078106"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413" name="Line 55"/>
              <p:cNvSpPr>
                <a:spLocks noChangeShapeType="1"/>
              </p:cNvSpPr>
              <p:nvPr/>
            </p:nvSpPr>
            <p:spPr bwMode="auto">
              <a:xfrm>
                <a:off x="107581740" y="111447473"/>
                <a:ext cx="943088" cy="0"/>
              </a:xfrm>
              <a:prstGeom prst="line">
                <a:avLst/>
              </a:prstGeom>
              <a:noFill/>
              <a:ln w="12700" algn="ctr">
                <a:solidFill>
                  <a:srgbClr val="66CCFF"/>
                </a:solidFill>
                <a:round/>
                <a:headEnd/>
                <a:tailEnd/>
              </a:ln>
            </p:spPr>
            <p:txBody>
              <a:bodyPr lIns="36576" tIns="36576" rIns="36576" bIns="36576"/>
              <a:lstStyle/>
              <a:p>
                <a:endParaRPr lang="ru-RU"/>
              </a:p>
            </p:txBody>
          </p:sp>
          <p:sp>
            <p:nvSpPr>
              <p:cNvPr id="12414" name="Oval 56"/>
              <p:cNvSpPr>
                <a:spLocks noChangeArrowheads="1" noChangeShapeType="1"/>
              </p:cNvSpPr>
              <p:nvPr/>
            </p:nvSpPr>
            <p:spPr bwMode="auto">
              <a:xfrm>
                <a:off x="108524828" y="111402467"/>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415" name="Oval 57"/>
              <p:cNvSpPr>
                <a:spLocks noChangeArrowheads="1" noChangeShapeType="1"/>
              </p:cNvSpPr>
              <p:nvPr/>
            </p:nvSpPr>
            <p:spPr bwMode="auto">
              <a:xfrm>
                <a:off x="107536734" y="111402467"/>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15" name="Group 58"/>
            <p:cNvGrpSpPr>
              <a:grpSpLocks/>
            </p:cNvGrpSpPr>
            <p:nvPr/>
          </p:nvGrpSpPr>
          <p:grpSpPr bwMode="auto">
            <a:xfrm rot="-2700000">
              <a:off x="107798873" y="111304083"/>
              <a:ext cx="637907" cy="89935"/>
              <a:chOff x="107798873" y="111304083"/>
              <a:chExt cx="637907" cy="89935"/>
            </a:xfrm>
          </p:grpSpPr>
          <p:sp>
            <p:nvSpPr>
              <p:cNvPr id="12408" name="Rectangle 59" hidden="1"/>
              <p:cNvSpPr>
                <a:spLocks noChangeArrowheads="1" noChangeShapeType="1"/>
              </p:cNvSpPr>
              <p:nvPr/>
            </p:nvSpPr>
            <p:spPr bwMode="auto">
              <a:xfrm>
                <a:off x="107798873" y="111304083"/>
                <a:ext cx="637907"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409" name="Line 60"/>
              <p:cNvSpPr>
                <a:spLocks noChangeShapeType="1"/>
              </p:cNvSpPr>
              <p:nvPr/>
            </p:nvSpPr>
            <p:spPr bwMode="auto">
              <a:xfrm>
                <a:off x="107843879" y="111349089"/>
                <a:ext cx="502889" cy="0"/>
              </a:xfrm>
              <a:prstGeom prst="line">
                <a:avLst/>
              </a:prstGeom>
              <a:noFill/>
              <a:ln w="12700" algn="ctr">
                <a:solidFill>
                  <a:srgbClr val="66CCFF"/>
                </a:solidFill>
                <a:round/>
                <a:headEnd/>
                <a:tailEnd/>
              </a:ln>
            </p:spPr>
            <p:txBody>
              <a:bodyPr lIns="36576" tIns="36576" rIns="36576" bIns="36576"/>
              <a:lstStyle/>
              <a:p>
                <a:endParaRPr lang="ru-RU"/>
              </a:p>
            </p:txBody>
          </p:sp>
          <p:sp>
            <p:nvSpPr>
              <p:cNvPr id="12410" name="Oval 61"/>
              <p:cNvSpPr>
                <a:spLocks noChangeArrowheads="1" noChangeShapeType="1"/>
              </p:cNvSpPr>
              <p:nvPr/>
            </p:nvSpPr>
            <p:spPr bwMode="auto">
              <a:xfrm>
                <a:off x="108346768" y="111304083"/>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411" name="Oval 62"/>
              <p:cNvSpPr>
                <a:spLocks noChangeArrowheads="1" noChangeShapeType="1"/>
              </p:cNvSpPr>
              <p:nvPr/>
            </p:nvSpPr>
            <p:spPr bwMode="auto">
              <a:xfrm>
                <a:off x="107798873" y="111304083"/>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16" name="Group 63"/>
            <p:cNvGrpSpPr>
              <a:grpSpLocks/>
            </p:cNvGrpSpPr>
            <p:nvPr/>
          </p:nvGrpSpPr>
          <p:grpSpPr bwMode="auto">
            <a:xfrm rot="2700000">
              <a:off x="107723054" y="111338352"/>
              <a:ext cx="700821" cy="89935"/>
              <a:chOff x="107723054" y="111338352"/>
              <a:chExt cx="700821" cy="89935"/>
            </a:xfrm>
          </p:grpSpPr>
          <p:sp>
            <p:nvSpPr>
              <p:cNvPr id="12404" name="Rectangle 64" hidden="1"/>
              <p:cNvSpPr>
                <a:spLocks noChangeArrowheads="1" noChangeShapeType="1"/>
              </p:cNvSpPr>
              <p:nvPr/>
            </p:nvSpPr>
            <p:spPr bwMode="auto">
              <a:xfrm>
                <a:off x="107723054" y="111338352"/>
                <a:ext cx="700821"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405" name="Line 65"/>
              <p:cNvSpPr>
                <a:spLocks noChangeShapeType="1"/>
              </p:cNvSpPr>
              <p:nvPr/>
            </p:nvSpPr>
            <p:spPr bwMode="auto">
              <a:xfrm>
                <a:off x="107768060" y="111383358"/>
                <a:ext cx="565803" cy="0"/>
              </a:xfrm>
              <a:prstGeom prst="line">
                <a:avLst/>
              </a:prstGeom>
              <a:noFill/>
              <a:ln w="12700" algn="ctr">
                <a:solidFill>
                  <a:srgbClr val="66CCFF"/>
                </a:solidFill>
                <a:round/>
                <a:headEnd/>
                <a:tailEnd/>
              </a:ln>
            </p:spPr>
            <p:txBody>
              <a:bodyPr lIns="36576" tIns="36576" rIns="36576" bIns="36576"/>
              <a:lstStyle/>
              <a:p>
                <a:endParaRPr lang="ru-RU"/>
              </a:p>
            </p:txBody>
          </p:sp>
          <p:sp>
            <p:nvSpPr>
              <p:cNvPr id="12406" name="Oval 66"/>
              <p:cNvSpPr>
                <a:spLocks noChangeArrowheads="1" noChangeShapeType="1"/>
              </p:cNvSpPr>
              <p:nvPr/>
            </p:nvSpPr>
            <p:spPr bwMode="auto">
              <a:xfrm>
                <a:off x="108333863" y="111338352"/>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407" name="Oval 67"/>
              <p:cNvSpPr>
                <a:spLocks noChangeArrowheads="1" noChangeShapeType="1"/>
              </p:cNvSpPr>
              <p:nvPr/>
            </p:nvSpPr>
            <p:spPr bwMode="auto">
              <a:xfrm>
                <a:off x="107723054" y="111338352"/>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grpSp>
        <p:nvGrpSpPr>
          <p:cNvPr id="17" name="Group 68"/>
          <p:cNvGrpSpPr>
            <a:grpSpLocks/>
          </p:cNvGrpSpPr>
          <p:nvPr/>
        </p:nvGrpSpPr>
        <p:grpSpPr bwMode="auto">
          <a:xfrm>
            <a:off x="2895600" y="4953000"/>
            <a:ext cx="533400" cy="609600"/>
            <a:chOff x="107737892" y="110908382"/>
            <a:chExt cx="698908" cy="1078106"/>
          </a:xfrm>
        </p:grpSpPr>
        <p:grpSp>
          <p:nvGrpSpPr>
            <p:cNvPr id="18" name="Group 69"/>
            <p:cNvGrpSpPr>
              <a:grpSpLocks/>
            </p:cNvGrpSpPr>
            <p:nvPr/>
          </p:nvGrpSpPr>
          <p:grpSpPr bwMode="auto">
            <a:xfrm>
              <a:off x="107737892" y="111351044"/>
              <a:ext cx="698908" cy="89935"/>
              <a:chOff x="107737892" y="111351044"/>
              <a:chExt cx="698908" cy="89935"/>
            </a:xfrm>
          </p:grpSpPr>
          <p:sp>
            <p:nvSpPr>
              <p:cNvPr id="12396" name="Rectangle 70" hidden="1"/>
              <p:cNvSpPr>
                <a:spLocks noChangeArrowheads="1" noChangeShapeType="1"/>
              </p:cNvSpPr>
              <p:nvPr/>
            </p:nvSpPr>
            <p:spPr bwMode="auto">
              <a:xfrm>
                <a:off x="107737892" y="111351044"/>
                <a:ext cx="698908"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97" name="Line 71"/>
              <p:cNvSpPr>
                <a:spLocks noChangeShapeType="1"/>
              </p:cNvSpPr>
              <p:nvPr/>
            </p:nvSpPr>
            <p:spPr bwMode="auto">
              <a:xfrm>
                <a:off x="107782898" y="111396050"/>
                <a:ext cx="563890" cy="0"/>
              </a:xfrm>
              <a:prstGeom prst="line">
                <a:avLst/>
              </a:prstGeom>
              <a:noFill/>
              <a:ln w="12700" algn="ctr">
                <a:solidFill>
                  <a:srgbClr val="66CCFF"/>
                </a:solidFill>
                <a:round/>
                <a:headEnd/>
                <a:tailEnd/>
              </a:ln>
            </p:spPr>
            <p:txBody>
              <a:bodyPr lIns="36576" tIns="36576" rIns="36576" bIns="36576"/>
              <a:lstStyle/>
              <a:p>
                <a:endParaRPr lang="ru-RU"/>
              </a:p>
            </p:txBody>
          </p:sp>
          <p:sp>
            <p:nvSpPr>
              <p:cNvPr id="12398" name="Oval 72"/>
              <p:cNvSpPr>
                <a:spLocks noChangeArrowheads="1" noChangeShapeType="1"/>
              </p:cNvSpPr>
              <p:nvPr/>
            </p:nvSpPr>
            <p:spPr bwMode="auto">
              <a:xfrm>
                <a:off x="108346788" y="111351044"/>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99" name="Oval 73"/>
              <p:cNvSpPr>
                <a:spLocks noChangeArrowheads="1" noChangeShapeType="1"/>
              </p:cNvSpPr>
              <p:nvPr/>
            </p:nvSpPr>
            <p:spPr bwMode="auto">
              <a:xfrm>
                <a:off x="107737892" y="111351044"/>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19" name="Group 74"/>
            <p:cNvGrpSpPr>
              <a:grpSpLocks/>
            </p:cNvGrpSpPr>
            <p:nvPr/>
          </p:nvGrpSpPr>
          <p:grpSpPr bwMode="auto">
            <a:xfrm rot="-5400000">
              <a:off x="107536734" y="111402467"/>
              <a:ext cx="1078106" cy="89935"/>
              <a:chOff x="107536734" y="111402467"/>
              <a:chExt cx="1078106" cy="89935"/>
            </a:xfrm>
          </p:grpSpPr>
          <p:sp>
            <p:nvSpPr>
              <p:cNvPr id="12392" name="Rectangle 75" hidden="1"/>
              <p:cNvSpPr>
                <a:spLocks noChangeArrowheads="1" noChangeShapeType="1"/>
              </p:cNvSpPr>
              <p:nvPr/>
            </p:nvSpPr>
            <p:spPr bwMode="auto">
              <a:xfrm>
                <a:off x="107536734" y="111402467"/>
                <a:ext cx="1078106"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93" name="Line 76"/>
              <p:cNvSpPr>
                <a:spLocks noChangeShapeType="1"/>
              </p:cNvSpPr>
              <p:nvPr/>
            </p:nvSpPr>
            <p:spPr bwMode="auto">
              <a:xfrm>
                <a:off x="107581740" y="111447473"/>
                <a:ext cx="943088" cy="0"/>
              </a:xfrm>
              <a:prstGeom prst="line">
                <a:avLst/>
              </a:prstGeom>
              <a:noFill/>
              <a:ln w="12700" algn="ctr">
                <a:solidFill>
                  <a:srgbClr val="66CCFF"/>
                </a:solidFill>
                <a:round/>
                <a:headEnd/>
                <a:tailEnd/>
              </a:ln>
            </p:spPr>
            <p:txBody>
              <a:bodyPr lIns="36576" tIns="36576" rIns="36576" bIns="36576"/>
              <a:lstStyle/>
              <a:p>
                <a:endParaRPr lang="ru-RU"/>
              </a:p>
            </p:txBody>
          </p:sp>
          <p:sp>
            <p:nvSpPr>
              <p:cNvPr id="12394" name="Oval 77"/>
              <p:cNvSpPr>
                <a:spLocks noChangeArrowheads="1" noChangeShapeType="1"/>
              </p:cNvSpPr>
              <p:nvPr/>
            </p:nvSpPr>
            <p:spPr bwMode="auto">
              <a:xfrm>
                <a:off x="108524828" y="111402467"/>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95" name="Oval 78"/>
              <p:cNvSpPr>
                <a:spLocks noChangeArrowheads="1" noChangeShapeType="1"/>
              </p:cNvSpPr>
              <p:nvPr/>
            </p:nvSpPr>
            <p:spPr bwMode="auto">
              <a:xfrm>
                <a:off x="107536734" y="111402467"/>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20" name="Group 79"/>
            <p:cNvGrpSpPr>
              <a:grpSpLocks/>
            </p:cNvGrpSpPr>
            <p:nvPr/>
          </p:nvGrpSpPr>
          <p:grpSpPr bwMode="auto">
            <a:xfrm rot="-2700000">
              <a:off x="107798873" y="111304083"/>
              <a:ext cx="637907" cy="89935"/>
              <a:chOff x="107798873" y="111304083"/>
              <a:chExt cx="637907" cy="89935"/>
            </a:xfrm>
          </p:grpSpPr>
          <p:sp>
            <p:nvSpPr>
              <p:cNvPr id="12388" name="Rectangle 80" hidden="1"/>
              <p:cNvSpPr>
                <a:spLocks noChangeArrowheads="1" noChangeShapeType="1"/>
              </p:cNvSpPr>
              <p:nvPr/>
            </p:nvSpPr>
            <p:spPr bwMode="auto">
              <a:xfrm>
                <a:off x="107798873" y="111304083"/>
                <a:ext cx="637907"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89" name="Line 81"/>
              <p:cNvSpPr>
                <a:spLocks noChangeShapeType="1"/>
              </p:cNvSpPr>
              <p:nvPr/>
            </p:nvSpPr>
            <p:spPr bwMode="auto">
              <a:xfrm>
                <a:off x="107843879" y="111349089"/>
                <a:ext cx="502889" cy="0"/>
              </a:xfrm>
              <a:prstGeom prst="line">
                <a:avLst/>
              </a:prstGeom>
              <a:noFill/>
              <a:ln w="12700" algn="ctr">
                <a:solidFill>
                  <a:srgbClr val="66CCFF"/>
                </a:solidFill>
                <a:round/>
                <a:headEnd/>
                <a:tailEnd/>
              </a:ln>
            </p:spPr>
            <p:txBody>
              <a:bodyPr lIns="36576" tIns="36576" rIns="36576" bIns="36576"/>
              <a:lstStyle/>
              <a:p>
                <a:endParaRPr lang="ru-RU"/>
              </a:p>
            </p:txBody>
          </p:sp>
          <p:sp>
            <p:nvSpPr>
              <p:cNvPr id="12390" name="Oval 82"/>
              <p:cNvSpPr>
                <a:spLocks noChangeArrowheads="1" noChangeShapeType="1"/>
              </p:cNvSpPr>
              <p:nvPr/>
            </p:nvSpPr>
            <p:spPr bwMode="auto">
              <a:xfrm>
                <a:off x="108346768" y="111304083"/>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91" name="Oval 83"/>
              <p:cNvSpPr>
                <a:spLocks noChangeArrowheads="1" noChangeShapeType="1"/>
              </p:cNvSpPr>
              <p:nvPr/>
            </p:nvSpPr>
            <p:spPr bwMode="auto">
              <a:xfrm>
                <a:off x="107798873" y="111304083"/>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21" name="Group 84"/>
            <p:cNvGrpSpPr>
              <a:grpSpLocks/>
            </p:cNvGrpSpPr>
            <p:nvPr/>
          </p:nvGrpSpPr>
          <p:grpSpPr bwMode="auto">
            <a:xfrm rot="2700000">
              <a:off x="107723054" y="111338352"/>
              <a:ext cx="700821" cy="89935"/>
              <a:chOff x="107723054" y="111338352"/>
              <a:chExt cx="700821" cy="89935"/>
            </a:xfrm>
          </p:grpSpPr>
          <p:sp>
            <p:nvSpPr>
              <p:cNvPr id="12384" name="Rectangle 85" hidden="1"/>
              <p:cNvSpPr>
                <a:spLocks noChangeArrowheads="1" noChangeShapeType="1"/>
              </p:cNvSpPr>
              <p:nvPr/>
            </p:nvSpPr>
            <p:spPr bwMode="auto">
              <a:xfrm>
                <a:off x="107723054" y="111338352"/>
                <a:ext cx="700821"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85" name="Line 86"/>
              <p:cNvSpPr>
                <a:spLocks noChangeShapeType="1"/>
              </p:cNvSpPr>
              <p:nvPr/>
            </p:nvSpPr>
            <p:spPr bwMode="auto">
              <a:xfrm>
                <a:off x="107768060" y="111383358"/>
                <a:ext cx="565803" cy="0"/>
              </a:xfrm>
              <a:prstGeom prst="line">
                <a:avLst/>
              </a:prstGeom>
              <a:noFill/>
              <a:ln w="12700" algn="ctr">
                <a:solidFill>
                  <a:srgbClr val="66CCFF"/>
                </a:solidFill>
                <a:round/>
                <a:headEnd/>
                <a:tailEnd/>
              </a:ln>
            </p:spPr>
            <p:txBody>
              <a:bodyPr lIns="36576" tIns="36576" rIns="36576" bIns="36576"/>
              <a:lstStyle/>
              <a:p>
                <a:endParaRPr lang="ru-RU"/>
              </a:p>
            </p:txBody>
          </p:sp>
          <p:sp>
            <p:nvSpPr>
              <p:cNvPr id="12386" name="Oval 87"/>
              <p:cNvSpPr>
                <a:spLocks noChangeArrowheads="1" noChangeShapeType="1"/>
              </p:cNvSpPr>
              <p:nvPr/>
            </p:nvSpPr>
            <p:spPr bwMode="auto">
              <a:xfrm>
                <a:off x="108333863" y="111338352"/>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87" name="Oval 88"/>
              <p:cNvSpPr>
                <a:spLocks noChangeArrowheads="1" noChangeShapeType="1"/>
              </p:cNvSpPr>
              <p:nvPr/>
            </p:nvSpPr>
            <p:spPr bwMode="auto">
              <a:xfrm>
                <a:off x="107723054" y="111338352"/>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grpSp>
        <p:nvGrpSpPr>
          <p:cNvPr id="22" name="Group 89"/>
          <p:cNvGrpSpPr>
            <a:grpSpLocks/>
          </p:cNvGrpSpPr>
          <p:nvPr/>
        </p:nvGrpSpPr>
        <p:grpSpPr bwMode="auto">
          <a:xfrm>
            <a:off x="4343400" y="5943600"/>
            <a:ext cx="533400" cy="609600"/>
            <a:chOff x="107737892" y="110908382"/>
            <a:chExt cx="698908" cy="1078106"/>
          </a:xfrm>
        </p:grpSpPr>
        <p:grpSp>
          <p:nvGrpSpPr>
            <p:cNvPr id="23" name="Group 90"/>
            <p:cNvGrpSpPr>
              <a:grpSpLocks/>
            </p:cNvGrpSpPr>
            <p:nvPr/>
          </p:nvGrpSpPr>
          <p:grpSpPr bwMode="auto">
            <a:xfrm>
              <a:off x="107737892" y="111351044"/>
              <a:ext cx="698908" cy="89935"/>
              <a:chOff x="107737892" y="111351044"/>
              <a:chExt cx="698908" cy="89935"/>
            </a:xfrm>
          </p:grpSpPr>
          <p:sp>
            <p:nvSpPr>
              <p:cNvPr id="12376" name="Rectangle 91" hidden="1"/>
              <p:cNvSpPr>
                <a:spLocks noChangeArrowheads="1" noChangeShapeType="1"/>
              </p:cNvSpPr>
              <p:nvPr/>
            </p:nvSpPr>
            <p:spPr bwMode="auto">
              <a:xfrm>
                <a:off x="107737892" y="111351044"/>
                <a:ext cx="698908"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77" name="Line 92"/>
              <p:cNvSpPr>
                <a:spLocks noChangeShapeType="1"/>
              </p:cNvSpPr>
              <p:nvPr/>
            </p:nvSpPr>
            <p:spPr bwMode="auto">
              <a:xfrm>
                <a:off x="107782898" y="111396050"/>
                <a:ext cx="563890" cy="0"/>
              </a:xfrm>
              <a:prstGeom prst="line">
                <a:avLst/>
              </a:prstGeom>
              <a:noFill/>
              <a:ln w="12700" algn="ctr">
                <a:solidFill>
                  <a:srgbClr val="66CCFF"/>
                </a:solidFill>
                <a:round/>
                <a:headEnd/>
                <a:tailEnd/>
              </a:ln>
            </p:spPr>
            <p:txBody>
              <a:bodyPr lIns="36576" tIns="36576" rIns="36576" bIns="36576"/>
              <a:lstStyle/>
              <a:p>
                <a:endParaRPr lang="ru-RU"/>
              </a:p>
            </p:txBody>
          </p:sp>
          <p:sp>
            <p:nvSpPr>
              <p:cNvPr id="12378" name="Oval 93"/>
              <p:cNvSpPr>
                <a:spLocks noChangeArrowheads="1" noChangeShapeType="1"/>
              </p:cNvSpPr>
              <p:nvPr/>
            </p:nvSpPr>
            <p:spPr bwMode="auto">
              <a:xfrm>
                <a:off x="108346788" y="111351044"/>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79" name="Oval 94"/>
              <p:cNvSpPr>
                <a:spLocks noChangeArrowheads="1" noChangeShapeType="1"/>
              </p:cNvSpPr>
              <p:nvPr/>
            </p:nvSpPr>
            <p:spPr bwMode="auto">
              <a:xfrm>
                <a:off x="107737892" y="111351044"/>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24" name="Group 95"/>
            <p:cNvGrpSpPr>
              <a:grpSpLocks/>
            </p:cNvGrpSpPr>
            <p:nvPr/>
          </p:nvGrpSpPr>
          <p:grpSpPr bwMode="auto">
            <a:xfrm rot="-5400000">
              <a:off x="107536734" y="111402467"/>
              <a:ext cx="1078106" cy="89935"/>
              <a:chOff x="107536734" y="111402467"/>
              <a:chExt cx="1078106" cy="89935"/>
            </a:xfrm>
          </p:grpSpPr>
          <p:sp>
            <p:nvSpPr>
              <p:cNvPr id="12372" name="Rectangle 96" hidden="1"/>
              <p:cNvSpPr>
                <a:spLocks noChangeArrowheads="1" noChangeShapeType="1"/>
              </p:cNvSpPr>
              <p:nvPr/>
            </p:nvSpPr>
            <p:spPr bwMode="auto">
              <a:xfrm>
                <a:off x="107536734" y="111402467"/>
                <a:ext cx="1078106"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73" name="Line 97"/>
              <p:cNvSpPr>
                <a:spLocks noChangeShapeType="1"/>
              </p:cNvSpPr>
              <p:nvPr/>
            </p:nvSpPr>
            <p:spPr bwMode="auto">
              <a:xfrm>
                <a:off x="107581740" y="111447473"/>
                <a:ext cx="943088" cy="0"/>
              </a:xfrm>
              <a:prstGeom prst="line">
                <a:avLst/>
              </a:prstGeom>
              <a:noFill/>
              <a:ln w="12700" algn="ctr">
                <a:solidFill>
                  <a:srgbClr val="66CCFF"/>
                </a:solidFill>
                <a:round/>
                <a:headEnd/>
                <a:tailEnd/>
              </a:ln>
            </p:spPr>
            <p:txBody>
              <a:bodyPr lIns="36576" tIns="36576" rIns="36576" bIns="36576"/>
              <a:lstStyle/>
              <a:p>
                <a:endParaRPr lang="ru-RU"/>
              </a:p>
            </p:txBody>
          </p:sp>
          <p:sp>
            <p:nvSpPr>
              <p:cNvPr id="12374" name="Oval 98"/>
              <p:cNvSpPr>
                <a:spLocks noChangeArrowheads="1" noChangeShapeType="1"/>
              </p:cNvSpPr>
              <p:nvPr/>
            </p:nvSpPr>
            <p:spPr bwMode="auto">
              <a:xfrm>
                <a:off x="108524828" y="111402467"/>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75" name="Oval 99"/>
              <p:cNvSpPr>
                <a:spLocks noChangeArrowheads="1" noChangeShapeType="1"/>
              </p:cNvSpPr>
              <p:nvPr/>
            </p:nvSpPr>
            <p:spPr bwMode="auto">
              <a:xfrm>
                <a:off x="107536734" y="111402467"/>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25" name="Group 100"/>
            <p:cNvGrpSpPr>
              <a:grpSpLocks/>
            </p:cNvGrpSpPr>
            <p:nvPr/>
          </p:nvGrpSpPr>
          <p:grpSpPr bwMode="auto">
            <a:xfrm rot="-2700000">
              <a:off x="107798873" y="111304083"/>
              <a:ext cx="637907" cy="89935"/>
              <a:chOff x="107798873" y="111304083"/>
              <a:chExt cx="637907" cy="89935"/>
            </a:xfrm>
          </p:grpSpPr>
          <p:sp>
            <p:nvSpPr>
              <p:cNvPr id="12368" name="Rectangle 101" hidden="1"/>
              <p:cNvSpPr>
                <a:spLocks noChangeArrowheads="1" noChangeShapeType="1"/>
              </p:cNvSpPr>
              <p:nvPr/>
            </p:nvSpPr>
            <p:spPr bwMode="auto">
              <a:xfrm>
                <a:off x="107798873" y="111304083"/>
                <a:ext cx="637907"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69" name="Line 102"/>
              <p:cNvSpPr>
                <a:spLocks noChangeShapeType="1"/>
              </p:cNvSpPr>
              <p:nvPr/>
            </p:nvSpPr>
            <p:spPr bwMode="auto">
              <a:xfrm>
                <a:off x="107843879" y="111349089"/>
                <a:ext cx="502889" cy="0"/>
              </a:xfrm>
              <a:prstGeom prst="line">
                <a:avLst/>
              </a:prstGeom>
              <a:noFill/>
              <a:ln w="12700" algn="ctr">
                <a:solidFill>
                  <a:srgbClr val="66CCFF"/>
                </a:solidFill>
                <a:round/>
                <a:headEnd/>
                <a:tailEnd/>
              </a:ln>
            </p:spPr>
            <p:txBody>
              <a:bodyPr lIns="36576" tIns="36576" rIns="36576" bIns="36576"/>
              <a:lstStyle/>
              <a:p>
                <a:endParaRPr lang="ru-RU"/>
              </a:p>
            </p:txBody>
          </p:sp>
          <p:sp>
            <p:nvSpPr>
              <p:cNvPr id="12370" name="Oval 103"/>
              <p:cNvSpPr>
                <a:spLocks noChangeArrowheads="1" noChangeShapeType="1"/>
              </p:cNvSpPr>
              <p:nvPr/>
            </p:nvSpPr>
            <p:spPr bwMode="auto">
              <a:xfrm>
                <a:off x="108346768" y="111304083"/>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71" name="Oval 104"/>
              <p:cNvSpPr>
                <a:spLocks noChangeArrowheads="1" noChangeShapeType="1"/>
              </p:cNvSpPr>
              <p:nvPr/>
            </p:nvSpPr>
            <p:spPr bwMode="auto">
              <a:xfrm>
                <a:off x="107798873" y="111304083"/>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26" name="Group 105"/>
            <p:cNvGrpSpPr>
              <a:grpSpLocks/>
            </p:cNvGrpSpPr>
            <p:nvPr/>
          </p:nvGrpSpPr>
          <p:grpSpPr bwMode="auto">
            <a:xfrm rot="2700000">
              <a:off x="107723054" y="111338352"/>
              <a:ext cx="700821" cy="89935"/>
              <a:chOff x="107723054" y="111338352"/>
              <a:chExt cx="700821" cy="89935"/>
            </a:xfrm>
          </p:grpSpPr>
          <p:sp>
            <p:nvSpPr>
              <p:cNvPr id="12364" name="Rectangle 106" hidden="1"/>
              <p:cNvSpPr>
                <a:spLocks noChangeArrowheads="1" noChangeShapeType="1"/>
              </p:cNvSpPr>
              <p:nvPr/>
            </p:nvSpPr>
            <p:spPr bwMode="auto">
              <a:xfrm>
                <a:off x="107723054" y="111338352"/>
                <a:ext cx="700821"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65" name="Line 107"/>
              <p:cNvSpPr>
                <a:spLocks noChangeShapeType="1"/>
              </p:cNvSpPr>
              <p:nvPr/>
            </p:nvSpPr>
            <p:spPr bwMode="auto">
              <a:xfrm>
                <a:off x="107768060" y="111383358"/>
                <a:ext cx="565803" cy="0"/>
              </a:xfrm>
              <a:prstGeom prst="line">
                <a:avLst/>
              </a:prstGeom>
              <a:noFill/>
              <a:ln w="12700" algn="ctr">
                <a:solidFill>
                  <a:srgbClr val="66CCFF"/>
                </a:solidFill>
                <a:round/>
                <a:headEnd/>
                <a:tailEnd/>
              </a:ln>
            </p:spPr>
            <p:txBody>
              <a:bodyPr lIns="36576" tIns="36576" rIns="36576" bIns="36576"/>
              <a:lstStyle/>
              <a:p>
                <a:endParaRPr lang="ru-RU"/>
              </a:p>
            </p:txBody>
          </p:sp>
          <p:sp>
            <p:nvSpPr>
              <p:cNvPr id="12366" name="Oval 108"/>
              <p:cNvSpPr>
                <a:spLocks noChangeArrowheads="1" noChangeShapeType="1"/>
              </p:cNvSpPr>
              <p:nvPr/>
            </p:nvSpPr>
            <p:spPr bwMode="auto">
              <a:xfrm>
                <a:off x="108333863" y="111338352"/>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67" name="Oval 109"/>
              <p:cNvSpPr>
                <a:spLocks noChangeArrowheads="1" noChangeShapeType="1"/>
              </p:cNvSpPr>
              <p:nvPr/>
            </p:nvSpPr>
            <p:spPr bwMode="auto">
              <a:xfrm>
                <a:off x="107723054" y="111338352"/>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grpSp>
        <p:nvGrpSpPr>
          <p:cNvPr id="27" name="Group 110"/>
          <p:cNvGrpSpPr>
            <a:grpSpLocks/>
          </p:cNvGrpSpPr>
          <p:nvPr/>
        </p:nvGrpSpPr>
        <p:grpSpPr bwMode="auto">
          <a:xfrm>
            <a:off x="304800" y="6019800"/>
            <a:ext cx="533400" cy="609600"/>
            <a:chOff x="107737892" y="110908382"/>
            <a:chExt cx="698908" cy="1078106"/>
          </a:xfrm>
        </p:grpSpPr>
        <p:grpSp>
          <p:nvGrpSpPr>
            <p:cNvPr id="28" name="Group 111"/>
            <p:cNvGrpSpPr>
              <a:grpSpLocks/>
            </p:cNvGrpSpPr>
            <p:nvPr/>
          </p:nvGrpSpPr>
          <p:grpSpPr bwMode="auto">
            <a:xfrm>
              <a:off x="107737892" y="111351044"/>
              <a:ext cx="698908" cy="89935"/>
              <a:chOff x="107737892" y="111351044"/>
              <a:chExt cx="698908" cy="89935"/>
            </a:xfrm>
          </p:grpSpPr>
          <p:sp>
            <p:nvSpPr>
              <p:cNvPr id="12356" name="Rectangle 112" hidden="1"/>
              <p:cNvSpPr>
                <a:spLocks noChangeArrowheads="1" noChangeShapeType="1"/>
              </p:cNvSpPr>
              <p:nvPr/>
            </p:nvSpPr>
            <p:spPr bwMode="auto">
              <a:xfrm>
                <a:off x="107737892" y="111351044"/>
                <a:ext cx="698908"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57" name="Line 113"/>
              <p:cNvSpPr>
                <a:spLocks noChangeShapeType="1"/>
              </p:cNvSpPr>
              <p:nvPr/>
            </p:nvSpPr>
            <p:spPr bwMode="auto">
              <a:xfrm>
                <a:off x="107782898" y="111396050"/>
                <a:ext cx="563890" cy="0"/>
              </a:xfrm>
              <a:prstGeom prst="line">
                <a:avLst/>
              </a:prstGeom>
              <a:noFill/>
              <a:ln w="12700" algn="ctr">
                <a:solidFill>
                  <a:srgbClr val="66CCFF"/>
                </a:solidFill>
                <a:round/>
                <a:headEnd/>
                <a:tailEnd/>
              </a:ln>
            </p:spPr>
            <p:txBody>
              <a:bodyPr lIns="36576" tIns="36576" rIns="36576" bIns="36576"/>
              <a:lstStyle/>
              <a:p>
                <a:endParaRPr lang="ru-RU"/>
              </a:p>
            </p:txBody>
          </p:sp>
          <p:sp>
            <p:nvSpPr>
              <p:cNvPr id="12358" name="Oval 114"/>
              <p:cNvSpPr>
                <a:spLocks noChangeArrowheads="1" noChangeShapeType="1"/>
              </p:cNvSpPr>
              <p:nvPr/>
            </p:nvSpPr>
            <p:spPr bwMode="auto">
              <a:xfrm>
                <a:off x="108346788" y="111351044"/>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59" name="Oval 115"/>
              <p:cNvSpPr>
                <a:spLocks noChangeArrowheads="1" noChangeShapeType="1"/>
              </p:cNvSpPr>
              <p:nvPr/>
            </p:nvSpPr>
            <p:spPr bwMode="auto">
              <a:xfrm>
                <a:off x="107737892" y="111351044"/>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29" name="Group 116"/>
            <p:cNvGrpSpPr>
              <a:grpSpLocks/>
            </p:cNvGrpSpPr>
            <p:nvPr/>
          </p:nvGrpSpPr>
          <p:grpSpPr bwMode="auto">
            <a:xfrm rot="-5400000">
              <a:off x="107536734" y="111402467"/>
              <a:ext cx="1078106" cy="89935"/>
              <a:chOff x="107536734" y="111402467"/>
              <a:chExt cx="1078106" cy="89935"/>
            </a:xfrm>
          </p:grpSpPr>
          <p:sp>
            <p:nvSpPr>
              <p:cNvPr id="12352" name="Rectangle 117" hidden="1"/>
              <p:cNvSpPr>
                <a:spLocks noChangeArrowheads="1" noChangeShapeType="1"/>
              </p:cNvSpPr>
              <p:nvPr/>
            </p:nvSpPr>
            <p:spPr bwMode="auto">
              <a:xfrm>
                <a:off x="107536734" y="111402467"/>
                <a:ext cx="1078106"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53" name="Line 118"/>
              <p:cNvSpPr>
                <a:spLocks noChangeShapeType="1"/>
              </p:cNvSpPr>
              <p:nvPr/>
            </p:nvSpPr>
            <p:spPr bwMode="auto">
              <a:xfrm>
                <a:off x="107581740" y="111447473"/>
                <a:ext cx="943088" cy="0"/>
              </a:xfrm>
              <a:prstGeom prst="line">
                <a:avLst/>
              </a:prstGeom>
              <a:noFill/>
              <a:ln w="12700" algn="ctr">
                <a:solidFill>
                  <a:srgbClr val="66CCFF"/>
                </a:solidFill>
                <a:round/>
                <a:headEnd/>
                <a:tailEnd/>
              </a:ln>
            </p:spPr>
            <p:txBody>
              <a:bodyPr lIns="36576" tIns="36576" rIns="36576" bIns="36576"/>
              <a:lstStyle/>
              <a:p>
                <a:endParaRPr lang="ru-RU"/>
              </a:p>
            </p:txBody>
          </p:sp>
          <p:sp>
            <p:nvSpPr>
              <p:cNvPr id="12354" name="Oval 119"/>
              <p:cNvSpPr>
                <a:spLocks noChangeArrowheads="1" noChangeShapeType="1"/>
              </p:cNvSpPr>
              <p:nvPr/>
            </p:nvSpPr>
            <p:spPr bwMode="auto">
              <a:xfrm>
                <a:off x="108524828" y="111402467"/>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55" name="Oval 120"/>
              <p:cNvSpPr>
                <a:spLocks noChangeArrowheads="1" noChangeShapeType="1"/>
              </p:cNvSpPr>
              <p:nvPr/>
            </p:nvSpPr>
            <p:spPr bwMode="auto">
              <a:xfrm>
                <a:off x="107536734" y="111402467"/>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30" name="Group 121"/>
            <p:cNvGrpSpPr>
              <a:grpSpLocks/>
            </p:cNvGrpSpPr>
            <p:nvPr/>
          </p:nvGrpSpPr>
          <p:grpSpPr bwMode="auto">
            <a:xfrm rot="-2700000">
              <a:off x="107798873" y="111304083"/>
              <a:ext cx="637907" cy="89935"/>
              <a:chOff x="107798873" y="111304083"/>
              <a:chExt cx="637907" cy="89935"/>
            </a:xfrm>
          </p:grpSpPr>
          <p:sp>
            <p:nvSpPr>
              <p:cNvPr id="12348" name="Rectangle 122" hidden="1"/>
              <p:cNvSpPr>
                <a:spLocks noChangeArrowheads="1" noChangeShapeType="1"/>
              </p:cNvSpPr>
              <p:nvPr/>
            </p:nvSpPr>
            <p:spPr bwMode="auto">
              <a:xfrm>
                <a:off x="107798873" y="111304083"/>
                <a:ext cx="637907"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49" name="Line 123"/>
              <p:cNvSpPr>
                <a:spLocks noChangeShapeType="1"/>
              </p:cNvSpPr>
              <p:nvPr/>
            </p:nvSpPr>
            <p:spPr bwMode="auto">
              <a:xfrm>
                <a:off x="107843879" y="111349089"/>
                <a:ext cx="502889" cy="0"/>
              </a:xfrm>
              <a:prstGeom prst="line">
                <a:avLst/>
              </a:prstGeom>
              <a:noFill/>
              <a:ln w="12700" algn="ctr">
                <a:solidFill>
                  <a:srgbClr val="66CCFF"/>
                </a:solidFill>
                <a:round/>
                <a:headEnd/>
                <a:tailEnd/>
              </a:ln>
            </p:spPr>
            <p:txBody>
              <a:bodyPr lIns="36576" tIns="36576" rIns="36576" bIns="36576"/>
              <a:lstStyle/>
              <a:p>
                <a:endParaRPr lang="ru-RU"/>
              </a:p>
            </p:txBody>
          </p:sp>
          <p:sp>
            <p:nvSpPr>
              <p:cNvPr id="12350" name="Oval 124"/>
              <p:cNvSpPr>
                <a:spLocks noChangeArrowheads="1" noChangeShapeType="1"/>
              </p:cNvSpPr>
              <p:nvPr/>
            </p:nvSpPr>
            <p:spPr bwMode="auto">
              <a:xfrm>
                <a:off x="108346768" y="111304083"/>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51" name="Oval 125"/>
              <p:cNvSpPr>
                <a:spLocks noChangeArrowheads="1" noChangeShapeType="1"/>
              </p:cNvSpPr>
              <p:nvPr/>
            </p:nvSpPr>
            <p:spPr bwMode="auto">
              <a:xfrm>
                <a:off x="107798873" y="111304083"/>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31" name="Group 126"/>
            <p:cNvGrpSpPr>
              <a:grpSpLocks/>
            </p:cNvGrpSpPr>
            <p:nvPr/>
          </p:nvGrpSpPr>
          <p:grpSpPr bwMode="auto">
            <a:xfrm rot="2700000">
              <a:off x="107723054" y="111338352"/>
              <a:ext cx="700821" cy="89935"/>
              <a:chOff x="107723054" y="111338352"/>
              <a:chExt cx="700821" cy="89935"/>
            </a:xfrm>
          </p:grpSpPr>
          <p:sp>
            <p:nvSpPr>
              <p:cNvPr id="12344" name="Rectangle 127" hidden="1"/>
              <p:cNvSpPr>
                <a:spLocks noChangeArrowheads="1" noChangeShapeType="1"/>
              </p:cNvSpPr>
              <p:nvPr/>
            </p:nvSpPr>
            <p:spPr bwMode="auto">
              <a:xfrm>
                <a:off x="107723054" y="111338352"/>
                <a:ext cx="700821"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45" name="Line 128"/>
              <p:cNvSpPr>
                <a:spLocks noChangeShapeType="1"/>
              </p:cNvSpPr>
              <p:nvPr/>
            </p:nvSpPr>
            <p:spPr bwMode="auto">
              <a:xfrm>
                <a:off x="107768060" y="111383358"/>
                <a:ext cx="565803" cy="0"/>
              </a:xfrm>
              <a:prstGeom prst="line">
                <a:avLst/>
              </a:prstGeom>
              <a:noFill/>
              <a:ln w="12700" algn="ctr">
                <a:solidFill>
                  <a:srgbClr val="66CCFF"/>
                </a:solidFill>
                <a:round/>
                <a:headEnd/>
                <a:tailEnd/>
              </a:ln>
            </p:spPr>
            <p:txBody>
              <a:bodyPr lIns="36576" tIns="36576" rIns="36576" bIns="36576"/>
              <a:lstStyle/>
              <a:p>
                <a:endParaRPr lang="ru-RU"/>
              </a:p>
            </p:txBody>
          </p:sp>
          <p:sp>
            <p:nvSpPr>
              <p:cNvPr id="12346" name="Oval 129"/>
              <p:cNvSpPr>
                <a:spLocks noChangeArrowheads="1" noChangeShapeType="1"/>
              </p:cNvSpPr>
              <p:nvPr/>
            </p:nvSpPr>
            <p:spPr bwMode="auto">
              <a:xfrm>
                <a:off x="108333863" y="111338352"/>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47" name="Oval 130"/>
              <p:cNvSpPr>
                <a:spLocks noChangeArrowheads="1" noChangeShapeType="1"/>
              </p:cNvSpPr>
              <p:nvPr/>
            </p:nvSpPr>
            <p:spPr bwMode="auto">
              <a:xfrm>
                <a:off x="107723054" y="111338352"/>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grpSp>
        <p:nvGrpSpPr>
          <p:cNvPr id="12320" name="Group 131"/>
          <p:cNvGrpSpPr>
            <a:grpSpLocks/>
          </p:cNvGrpSpPr>
          <p:nvPr/>
        </p:nvGrpSpPr>
        <p:grpSpPr bwMode="auto">
          <a:xfrm>
            <a:off x="3200400" y="0"/>
            <a:ext cx="533400" cy="609600"/>
            <a:chOff x="107737892" y="110908382"/>
            <a:chExt cx="698908" cy="1078106"/>
          </a:xfrm>
        </p:grpSpPr>
        <p:grpSp>
          <p:nvGrpSpPr>
            <p:cNvPr id="12321" name="Group 132"/>
            <p:cNvGrpSpPr>
              <a:grpSpLocks/>
            </p:cNvGrpSpPr>
            <p:nvPr/>
          </p:nvGrpSpPr>
          <p:grpSpPr bwMode="auto">
            <a:xfrm>
              <a:off x="107737892" y="111351044"/>
              <a:ext cx="698908" cy="89935"/>
              <a:chOff x="107737892" y="111351044"/>
              <a:chExt cx="698908" cy="89935"/>
            </a:xfrm>
          </p:grpSpPr>
          <p:sp>
            <p:nvSpPr>
              <p:cNvPr id="12336" name="Rectangle 133" hidden="1"/>
              <p:cNvSpPr>
                <a:spLocks noChangeArrowheads="1" noChangeShapeType="1"/>
              </p:cNvSpPr>
              <p:nvPr/>
            </p:nvSpPr>
            <p:spPr bwMode="auto">
              <a:xfrm>
                <a:off x="107737892" y="111351044"/>
                <a:ext cx="698908"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37" name="Line 134"/>
              <p:cNvSpPr>
                <a:spLocks noChangeShapeType="1"/>
              </p:cNvSpPr>
              <p:nvPr/>
            </p:nvSpPr>
            <p:spPr bwMode="auto">
              <a:xfrm>
                <a:off x="107782898" y="111396050"/>
                <a:ext cx="563890" cy="0"/>
              </a:xfrm>
              <a:prstGeom prst="line">
                <a:avLst/>
              </a:prstGeom>
              <a:noFill/>
              <a:ln w="12700" algn="ctr">
                <a:solidFill>
                  <a:srgbClr val="66CCFF"/>
                </a:solidFill>
                <a:round/>
                <a:headEnd/>
                <a:tailEnd/>
              </a:ln>
            </p:spPr>
            <p:txBody>
              <a:bodyPr lIns="36576" tIns="36576" rIns="36576" bIns="36576"/>
              <a:lstStyle/>
              <a:p>
                <a:endParaRPr lang="ru-RU"/>
              </a:p>
            </p:txBody>
          </p:sp>
          <p:sp>
            <p:nvSpPr>
              <p:cNvPr id="12338" name="Oval 135"/>
              <p:cNvSpPr>
                <a:spLocks noChangeArrowheads="1" noChangeShapeType="1"/>
              </p:cNvSpPr>
              <p:nvPr/>
            </p:nvSpPr>
            <p:spPr bwMode="auto">
              <a:xfrm>
                <a:off x="108346788" y="111351044"/>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39" name="Oval 136"/>
              <p:cNvSpPr>
                <a:spLocks noChangeArrowheads="1" noChangeShapeType="1"/>
              </p:cNvSpPr>
              <p:nvPr/>
            </p:nvSpPr>
            <p:spPr bwMode="auto">
              <a:xfrm>
                <a:off x="107737892" y="111351044"/>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12322" name="Group 137"/>
            <p:cNvGrpSpPr>
              <a:grpSpLocks/>
            </p:cNvGrpSpPr>
            <p:nvPr/>
          </p:nvGrpSpPr>
          <p:grpSpPr bwMode="auto">
            <a:xfrm rot="-5400000">
              <a:off x="107536734" y="111402467"/>
              <a:ext cx="1078106" cy="89935"/>
              <a:chOff x="107536734" y="111402467"/>
              <a:chExt cx="1078106" cy="89935"/>
            </a:xfrm>
          </p:grpSpPr>
          <p:sp>
            <p:nvSpPr>
              <p:cNvPr id="12332" name="Rectangle 138" hidden="1"/>
              <p:cNvSpPr>
                <a:spLocks noChangeArrowheads="1" noChangeShapeType="1"/>
              </p:cNvSpPr>
              <p:nvPr/>
            </p:nvSpPr>
            <p:spPr bwMode="auto">
              <a:xfrm>
                <a:off x="107536734" y="111402467"/>
                <a:ext cx="1078106"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33" name="Line 139"/>
              <p:cNvSpPr>
                <a:spLocks noChangeShapeType="1"/>
              </p:cNvSpPr>
              <p:nvPr/>
            </p:nvSpPr>
            <p:spPr bwMode="auto">
              <a:xfrm>
                <a:off x="107581740" y="111447473"/>
                <a:ext cx="943088" cy="0"/>
              </a:xfrm>
              <a:prstGeom prst="line">
                <a:avLst/>
              </a:prstGeom>
              <a:noFill/>
              <a:ln w="12700" algn="ctr">
                <a:solidFill>
                  <a:srgbClr val="66CCFF"/>
                </a:solidFill>
                <a:round/>
                <a:headEnd/>
                <a:tailEnd/>
              </a:ln>
            </p:spPr>
            <p:txBody>
              <a:bodyPr lIns="36576" tIns="36576" rIns="36576" bIns="36576"/>
              <a:lstStyle/>
              <a:p>
                <a:endParaRPr lang="ru-RU"/>
              </a:p>
            </p:txBody>
          </p:sp>
          <p:sp>
            <p:nvSpPr>
              <p:cNvPr id="12334" name="Oval 140"/>
              <p:cNvSpPr>
                <a:spLocks noChangeArrowheads="1" noChangeShapeType="1"/>
              </p:cNvSpPr>
              <p:nvPr/>
            </p:nvSpPr>
            <p:spPr bwMode="auto">
              <a:xfrm>
                <a:off x="108524828" y="111402467"/>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35" name="Oval 141"/>
              <p:cNvSpPr>
                <a:spLocks noChangeArrowheads="1" noChangeShapeType="1"/>
              </p:cNvSpPr>
              <p:nvPr/>
            </p:nvSpPr>
            <p:spPr bwMode="auto">
              <a:xfrm>
                <a:off x="107536734" y="111402467"/>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12323" name="Group 142"/>
            <p:cNvGrpSpPr>
              <a:grpSpLocks/>
            </p:cNvGrpSpPr>
            <p:nvPr/>
          </p:nvGrpSpPr>
          <p:grpSpPr bwMode="auto">
            <a:xfrm rot="-2700000">
              <a:off x="107798873" y="111304083"/>
              <a:ext cx="637907" cy="89935"/>
              <a:chOff x="107798873" y="111304083"/>
              <a:chExt cx="637907" cy="89935"/>
            </a:xfrm>
          </p:grpSpPr>
          <p:sp>
            <p:nvSpPr>
              <p:cNvPr id="12328" name="Rectangle 143" hidden="1"/>
              <p:cNvSpPr>
                <a:spLocks noChangeArrowheads="1" noChangeShapeType="1"/>
              </p:cNvSpPr>
              <p:nvPr/>
            </p:nvSpPr>
            <p:spPr bwMode="auto">
              <a:xfrm>
                <a:off x="107798873" y="111304083"/>
                <a:ext cx="637907"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29" name="Line 144"/>
              <p:cNvSpPr>
                <a:spLocks noChangeShapeType="1"/>
              </p:cNvSpPr>
              <p:nvPr/>
            </p:nvSpPr>
            <p:spPr bwMode="auto">
              <a:xfrm>
                <a:off x="107843879" y="111349089"/>
                <a:ext cx="502889" cy="0"/>
              </a:xfrm>
              <a:prstGeom prst="line">
                <a:avLst/>
              </a:prstGeom>
              <a:noFill/>
              <a:ln w="12700" algn="ctr">
                <a:solidFill>
                  <a:srgbClr val="66CCFF"/>
                </a:solidFill>
                <a:round/>
                <a:headEnd/>
                <a:tailEnd/>
              </a:ln>
            </p:spPr>
            <p:txBody>
              <a:bodyPr lIns="36576" tIns="36576" rIns="36576" bIns="36576"/>
              <a:lstStyle/>
              <a:p>
                <a:endParaRPr lang="ru-RU"/>
              </a:p>
            </p:txBody>
          </p:sp>
          <p:sp>
            <p:nvSpPr>
              <p:cNvPr id="12330" name="Oval 145"/>
              <p:cNvSpPr>
                <a:spLocks noChangeArrowheads="1" noChangeShapeType="1"/>
              </p:cNvSpPr>
              <p:nvPr/>
            </p:nvSpPr>
            <p:spPr bwMode="auto">
              <a:xfrm>
                <a:off x="108346768" y="111304083"/>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31" name="Oval 146"/>
              <p:cNvSpPr>
                <a:spLocks noChangeArrowheads="1" noChangeShapeType="1"/>
              </p:cNvSpPr>
              <p:nvPr/>
            </p:nvSpPr>
            <p:spPr bwMode="auto">
              <a:xfrm>
                <a:off x="107798873" y="111304083"/>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12340" name="Group 147"/>
            <p:cNvGrpSpPr>
              <a:grpSpLocks/>
            </p:cNvGrpSpPr>
            <p:nvPr/>
          </p:nvGrpSpPr>
          <p:grpSpPr bwMode="auto">
            <a:xfrm rot="2700000">
              <a:off x="107723054" y="111338352"/>
              <a:ext cx="700821" cy="89935"/>
              <a:chOff x="107723054" y="111338352"/>
              <a:chExt cx="700821" cy="89935"/>
            </a:xfrm>
          </p:grpSpPr>
          <p:sp>
            <p:nvSpPr>
              <p:cNvPr id="12324" name="Rectangle 148" hidden="1"/>
              <p:cNvSpPr>
                <a:spLocks noChangeArrowheads="1" noChangeShapeType="1"/>
              </p:cNvSpPr>
              <p:nvPr/>
            </p:nvSpPr>
            <p:spPr bwMode="auto">
              <a:xfrm>
                <a:off x="107723054" y="111338352"/>
                <a:ext cx="700821"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25" name="Line 149"/>
              <p:cNvSpPr>
                <a:spLocks noChangeShapeType="1"/>
              </p:cNvSpPr>
              <p:nvPr/>
            </p:nvSpPr>
            <p:spPr bwMode="auto">
              <a:xfrm>
                <a:off x="107768060" y="111383358"/>
                <a:ext cx="565803" cy="0"/>
              </a:xfrm>
              <a:prstGeom prst="line">
                <a:avLst/>
              </a:prstGeom>
              <a:noFill/>
              <a:ln w="12700" algn="ctr">
                <a:solidFill>
                  <a:srgbClr val="66CCFF"/>
                </a:solidFill>
                <a:round/>
                <a:headEnd/>
                <a:tailEnd/>
              </a:ln>
            </p:spPr>
            <p:txBody>
              <a:bodyPr lIns="36576" tIns="36576" rIns="36576" bIns="36576"/>
              <a:lstStyle/>
              <a:p>
                <a:endParaRPr lang="ru-RU"/>
              </a:p>
            </p:txBody>
          </p:sp>
          <p:sp>
            <p:nvSpPr>
              <p:cNvPr id="12326" name="Oval 150"/>
              <p:cNvSpPr>
                <a:spLocks noChangeArrowheads="1" noChangeShapeType="1"/>
              </p:cNvSpPr>
              <p:nvPr/>
            </p:nvSpPr>
            <p:spPr bwMode="auto">
              <a:xfrm>
                <a:off x="108333863" y="111338352"/>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27" name="Oval 151"/>
              <p:cNvSpPr>
                <a:spLocks noChangeArrowheads="1" noChangeShapeType="1"/>
              </p:cNvSpPr>
              <p:nvPr/>
            </p:nvSpPr>
            <p:spPr bwMode="auto">
              <a:xfrm>
                <a:off x="107723054" y="111338352"/>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grpSp>
        <p:nvGrpSpPr>
          <p:cNvPr id="12341" name="Group 152"/>
          <p:cNvGrpSpPr>
            <a:grpSpLocks/>
          </p:cNvGrpSpPr>
          <p:nvPr/>
        </p:nvGrpSpPr>
        <p:grpSpPr bwMode="auto">
          <a:xfrm>
            <a:off x="6324600" y="5715000"/>
            <a:ext cx="533400" cy="609600"/>
            <a:chOff x="107737892" y="110908382"/>
            <a:chExt cx="698908" cy="1078106"/>
          </a:xfrm>
        </p:grpSpPr>
        <p:grpSp>
          <p:nvGrpSpPr>
            <p:cNvPr id="12342" name="Group 153"/>
            <p:cNvGrpSpPr>
              <a:grpSpLocks/>
            </p:cNvGrpSpPr>
            <p:nvPr/>
          </p:nvGrpSpPr>
          <p:grpSpPr bwMode="auto">
            <a:xfrm>
              <a:off x="107737892" y="111351044"/>
              <a:ext cx="698908" cy="89935"/>
              <a:chOff x="107737892" y="111351044"/>
              <a:chExt cx="698908" cy="89935"/>
            </a:xfrm>
          </p:grpSpPr>
          <p:sp>
            <p:nvSpPr>
              <p:cNvPr id="12316" name="Rectangle 154" hidden="1"/>
              <p:cNvSpPr>
                <a:spLocks noChangeArrowheads="1" noChangeShapeType="1"/>
              </p:cNvSpPr>
              <p:nvPr/>
            </p:nvSpPr>
            <p:spPr bwMode="auto">
              <a:xfrm>
                <a:off x="107737892" y="111351044"/>
                <a:ext cx="698908"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17" name="Line 155"/>
              <p:cNvSpPr>
                <a:spLocks noChangeShapeType="1"/>
              </p:cNvSpPr>
              <p:nvPr/>
            </p:nvSpPr>
            <p:spPr bwMode="auto">
              <a:xfrm>
                <a:off x="107782898" y="111396050"/>
                <a:ext cx="563890" cy="0"/>
              </a:xfrm>
              <a:prstGeom prst="line">
                <a:avLst/>
              </a:prstGeom>
              <a:noFill/>
              <a:ln w="12700" algn="ctr">
                <a:solidFill>
                  <a:srgbClr val="66CCFF"/>
                </a:solidFill>
                <a:round/>
                <a:headEnd/>
                <a:tailEnd/>
              </a:ln>
            </p:spPr>
            <p:txBody>
              <a:bodyPr lIns="36576" tIns="36576" rIns="36576" bIns="36576"/>
              <a:lstStyle/>
              <a:p>
                <a:endParaRPr lang="ru-RU"/>
              </a:p>
            </p:txBody>
          </p:sp>
          <p:sp>
            <p:nvSpPr>
              <p:cNvPr id="12318" name="Oval 156"/>
              <p:cNvSpPr>
                <a:spLocks noChangeArrowheads="1" noChangeShapeType="1"/>
              </p:cNvSpPr>
              <p:nvPr/>
            </p:nvSpPr>
            <p:spPr bwMode="auto">
              <a:xfrm>
                <a:off x="108346788" y="111351044"/>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19" name="Oval 157"/>
              <p:cNvSpPr>
                <a:spLocks noChangeArrowheads="1" noChangeShapeType="1"/>
              </p:cNvSpPr>
              <p:nvPr/>
            </p:nvSpPr>
            <p:spPr bwMode="auto">
              <a:xfrm>
                <a:off x="107737892" y="111351044"/>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12343" name="Group 158"/>
            <p:cNvGrpSpPr>
              <a:grpSpLocks/>
            </p:cNvGrpSpPr>
            <p:nvPr/>
          </p:nvGrpSpPr>
          <p:grpSpPr bwMode="auto">
            <a:xfrm rot="-5400000">
              <a:off x="107536734" y="111402467"/>
              <a:ext cx="1078106" cy="89935"/>
              <a:chOff x="107536734" y="111402467"/>
              <a:chExt cx="1078106" cy="89935"/>
            </a:xfrm>
          </p:grpSpPr>
          <p:sp>
            <p:nvSpPr>
              <p:cNvPr id="12312" name="Rectangle 159" hidden="1"/>
              <p:cNvSpPr>
                <a:spLocks noChangeArrowheads="1" noChangeShapeType="1"/>
              </p:cNvSpPr>
              <p:nvPr/>
            </p:nvSpPr>
            <p:spPr bwMode="auto">
              <a:xfrm>
                <a:off x="107536734" y="111402467"/>
                <a:ext cx="1078106"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13" name="Line 160"/>
              <p:cNvSpPr>
                <a:spLocks noChangeShapeType="1"/>
              </p:cNvSpPr>
              <p:nvPr/>
            </p:nvSpPr>
            <p:spPr bwMode="auto">
              <a:xfrm>
                <a:off x="107581740" y="111447473"/>
                <a:ext cx="943088" cy="0"/>
              </a:xfrm>
              <a:prstGeom prst="line">
                <a:avLst/>
              </a:prstGeom>
              <a:noFill/>
              <a:ln w="12700" algn="ctr">
                <a:solidFill>
                  <a:srgbClr val="66CCFF"/>
                </a:solidFill>
                <a:round/>
                <a:headEnd/>
                <a:tailEnd/>
              </a:ln>
            </p:spPr>
            <p:txBody>
              <a:bodyPr lIns="36576" tIns="36576" rIns="36576" bIns="36576"/>
              <a:lstStyle/>
              <a:p>
                <a:endParaRPr lang="ru-RU"/>
              </a:p>
            </p:txBody>
          </p:sp>
          <p:sp>
            <p:nvSpPr>
              <p:cNvPr id="12314" name="Oval 161"/>
              <p:cNvSpPr>
                <a:spLocks noChangeArrowheads="1" noChangeShapeType="1"/>
              </p:cNvSpPr>
              <p:nvPr/>
            </p:nvSpPr>
            <p:spPr bwMode="auto">
              <a:xfrm>
                <a:off x="108524828" y="111402467"/>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15" name="Oval 162"/>
              <p:cNvSpPr>
                <a:spLocks noChangeArrowheads="1" noChangeShapeType="1"/>
              </p:cNvSpPr>
              <p:nvPr/>
            </p:nvSpPr>
            <p:spPr bwMode="auto">
              <a:xfrm>
                <a:off x="107536734" y="111402467"/>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16384" name="Group 163"/>
            <p:cNvGrpSpPr>
              <a:grpSpLocks/>
            </p:cNvGrpSpPr>
            <p:nvPr/>
          </p:nvGrpSpPr>
          <p:grpSpPr bwMode="auto">
            <a:xfrm rot="-2700000">
              <a:off x="107798873" y="111304083"/>
              <a:ext cx="637907" cy="89935"/>
              <a:chOff x="107798873" y="111304083"/>
              <a:chExt cx="637907" cy="89935"/>
            </a:xfrm>
          </p:grpSpPr>
          <p:sp>
            <p:nvSpPr>
              <p:cNvPr id="12308" name="Rectangle 164" hidden="1"/>
              <p:cNvSpPr>
                <a:spLocks noChangeArrowheads="1" noChangeShapeType="1"/>
              </p:cNvSpPr>
              <p:nvPr/>
            </p:nvSpPr>
            <p:spPr bwMode="auto">
              <a:xfrm>
                <a:off x="107798873" y="111304083"/>
                <a:ext cx="637907"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09" name="Line 165"/>
              <p:cNvSpPr>
                <a:spLocks noChangeShapeType="1"/>
              </p:cNvSpPr>
              <p:nvPr/>
            </p:nvSpPr>
            <p:spPr bwMode="auto">
              <a:xfrm>
                <a:off x="107843879" y="111349089"/>
                <a:ext cx="502889" cy="0"/>
              </a:xfrm>
              <a:prstGeom prst="line">
                <a:avLst/>
              </a:prstGeom>
              <a:noFill/>
              <a:ln w="12700" algn="ctr">
                <a:solidFill>
                  <a:srgbClr val="66CCFF"/>
                </a:solidFill>
                <a:round/>
                <a:headEnd/>
                <a:tailEnd/>
              </a:ln>
            </p:spPr>
            <p:txBody>
              <a:bodyPr lIns="36576" tIns="36576" rIns="36576" bIns="36576"/>
              <a:lstStyle/>
              <a:p>
                <a:endParaRPr lang="ru-RU"/>
              </a:p>
            </p:txBody>
          </p:sp>
          <p:sp>
            <p:nvSpPr>
              <p:cNvPr id="12310" name="Oval 166"/>
              <p:cNvSpPr>
                <a:spLocks noChangeArrowheads="1" noChangeShapeType="1"/>
              </p:cNvSpPr>
              <p:nvPr/>
            </p:nvSpPr>
            <p:spPr bwMode="auto">
              <a:xfrm>
                <a:off x="108346768" y="111304083"/>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11" name="Oval 167"/>
              <p:cNvSpPr>
                <a:spLocks noChangeArrowheads="1" noChangeShapeType="1"/>
              </p:cNvSpPr>
              <p:nvPr/>
            </p:nvSpPr>
            <p:spPr bwMode="auto">
              <a:xfrm>
                <a:off x="107798873" y="111304083"/>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nvGrpSpPr>
            <p:cNvPr id="16385" name="Group 168"/>
            <p:cNvGrpSpPr>
              <a:grpSpLocks/>
            </p:cNvGrpSpPr>
            <p:nvPr/>
          </p:nvGrpSpPr>
          <p:grpSpPr bwMode="auto">
            <a:xfrm rot="2700000">
              <a:off x="107723054" y="111338352"/>
              <a:ext cx="700821" cy="89935"/>
              <a:chOff x="107723054" y="111338352"/>
              <a:chExt cx="700821" cy="89935"/>
            </a:xfrm>
          </p:grpSpPr>
          <p:sp>
            <p:nvSpPr>
              <p:cNvPr id="12304" name="Rectangle 169" hidden="1"/>
              <p:cNvSpPr>
                <a:spLocks noChangeArrowheads="1" noChangeShapeType="1"/>
              </p:cNvSpPr>
              <p:nvPr/>
            </p:nvSpPr>
            <p:spPr bwMode="auto">
              <a:xfrm>
                <a:off x="107723054" y="111338352"/>
                <a:ext cx="700821" cy="89935"/>
              </a:xfrm>
              <a:prstGeom prst="rect">
                <a:avLst/>
              </a:prstGeom>
              <a:solidFill>
                <a:srgbClr val="FFFFFF"/>
              </a:solidFill>
              <a:ln w="9525" algn="ctr">
                <a:noFill/>
                <a:round/>
                <a:headEnd/>
                <a:tailEnd/>
              </a:ln>
            </p:spPr>
            <p:txBody>
              <a:bodyPr lIns="36576" tIns="36576" rIns="36576" bIns="36576"/>
              <a:lstStyle/>
              <a:p>
                <a:endParaRPr lang="ru-RU"/>
              </a:p>
            </p:txBody>
          </p:sp>
          <p:sp>
            <p:nvSpPr>
              <p:cNvPr id="12305" name="Line 170"/>
              <p:cNvSpPr>
                <a:spLocks noChangeShapeType="1"/>
              </p:cNvSpPr>
              <p:nvPr/>
            </p:nvSpPr>
            <p:spPr bwMode="auto">
              <a:xfrm>
                <a:off x="107768060" y="111383358"/>
                <a:ext cx="565803" cy="0"/>
              </a:xfrm>
              <a:prstGeom prst="line">
                <a:avLst/>
              </a:prstGeom>
              <a:noFill/>
              <a:ln w="12700" algn="ctr">
                <a:solidFill>
                  <a:srgbClr val="66CCFF"/>
                </a:solidFill>
                <a:round/>
                <a:headEnd/>
                <a:tailEnd/>
              </a:ln>
            </p:spPr>
            <p:txBody>
              <a:bodyPr lIns="36576" tIns="36576" rIns="36576" bIns="36576"/>
              <a:lstStyle/>
              <a:p>
                <a:endParaRPr lang="ru-RU"/>
              </a:p>
            </p:txBody>
          </p:sp>
          <p:sp>
            <p:nvSpPr>
              <p:cNvPr id="12306" name="Oval 171"/>
              <p:cNvSpPr>
                <a:spLocks noChangeArrowheads="1" noChangeShapeType="1"/>
              </p:cNvSpPr>
              <p:nvPr/>
            </p:nvSpPr>
            <p:spPr bwMode="auto">
              <a:xfrm>
                <a:off x="108333863" y="111338352"/>
                <a:ext cx="90012" cy="89935"/>
              </a:xfrm>
              <a:prstGeom prst="ellipse">
                <a:avLst/>
              </a:prstGeom>
              <a:solidFill>
                <a:srgbClr val="66CCFF"/>
              </a:solidFill>
              <a:ln w="0" algn="in">
                <a:noFill/>
                <a:round/>
                <a:headEnd/>
                <a:tailEnd/>
              </a:ln>
            </p:spPr>
            <p:txBody>
              <a:bodyPr lIns="36576" tIns="36576" rIns="36576" bIns="36576"/>
              <a:lstStyle/>
              <a:p>
                <a:endParaRPr lang="ru-RU"/>
              </a:p>
            </p:txBody>
          </p:sp>
          <p:sp>
            <p:nvSpPr>
              <p:cNvPr id="12307" name="Oval 172"/>
              <p:cNvSpPr>
                <a:spLocks noChangeArrowheads="1" noChangeShapeType="1"/>
              </p:cNvSpPr>
              <p:nvPr/>
            </p:nvSpPr>
            <p:spPr bwMode="auto">
              <a:xfrm>
                <a:off x="107723054" y="111338352"/>
                <a:ext cx="90012" cy="89935"/>
              </a:xfrm>
              <a:prstGeom prst="ellipse">
                <a:avLst/>
              </a:prstGeom>
              <a:solidFill>
                <a:srgbClr val="66CCFF"/>
              </a:solidFill>
              <a:ln w="0" algn="in">
                <a:noFill/>
                <a:round/>
                <a:headEnd/>
                <a:tailEnd/>
              </a:ln>
            </p:spPr>
            <p:txBody>
              <a:bodyPr lIns="36576" tIns="36576" rIns="36576" bIns="36576"/>
              <a:lstStyle/>
              <a:p>
                <a:endParaRPr lang="ru-RU"/>
              </a:p>
            </p:txBody>
          </p:sp>
        </p:grpSp>
      </p:grpSp>
    </p:spTree>
  </p:cSld>
  <p:clrMapOvr>
    <a:masterClrMapping/>
  </p:clrMapOvr>
  <p:transition advTm="8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16386"/>
                                        </p:tgtEl>
                                        <p:attrNameLst>
                                          <p:attrName>style.visibility</p:attrName>
                                        </p:attrNameLst>
                                      </p:cBhvr>
                                      <p:to>
                                        <p:strVal val="visible"/>
                                      </p:to>
                                    </p:set>
                                    <p:anim calcmode="lin" valueType="num">
                                      <p:cBhvr>
                                        <p:cTn id="7" dur="1000" fill="hold"/>
                                        <p:tgtEl>
                                          <p:spTgt spid="16386"/>
                                        </p:tgtEl>
                                        <p:attrNameLst>
                                          <p:attrName>ppt_w</p:attrName>
                                        </p:attrNameLst>
                                      </p:cBhvr>
                                      <p:tavLst>
                                        <p:tav tm="0">
                                          <p:val>
                                            <p:fltVal val="0"/>
                                          </p:val>
                                        </p:tav>
                                        <p:tav tm="100000">
                                          <p:val>
                                            <p:strVal val="#ppt_w"/>
                                          </p:val>
                                        </p:tav>
                                      </p:tavLst>
                                    </p:anim>
                                    <p:anim calcmode="lin" valueType="num">
                                      <p:cBhvr>
                                        <p:cTn id="8" dur="1000" fill="hold"/>
                                        <p:tgtEl>
                                          <p:spTgt spid="16386"/>
                                        </p:tgtEl>
                                        <p:attrNameLst>
                                          <p:attrName>ppt_h</p:attrName>
                                        </p:attrNameLst>
                                      </p:cBhvr>
                                      <p:tavLst>
                                        <p:tav tm="0">
                                          <p:val>
                                            <p:fltVal val="0"/>
                                          </p:val>
                                        </p:tav>
                                        <p:tav tm="100000">
                                          <p:val>
                                            <p:strVal val="#ppt_h"/>
                                          </p:val>
                                        </p:tav>
                                      </p:tavLst>
                                    </p:anim>
                                    <p:anim calcmode="lin" valueType="num">
                                      <p:cBhvr>
                                        <p:cTn id="9" dur="1000" fill="hold"/>
                                        <p:tgtEl>
                                          <p:spTgt spid="16386"/>
                                        </p:tgtEl>
                                        <p:attrNameLst>
                                          <p:attrName>style.rotation</p:attrName>
                                        </p:attrNameLst>
                                      </p:cBhvr>
                                      <p:tavLst>
                                        <p:tav tm="0">
                                          <p:val>
                                            <p:fltVal val="90"/>
                                          </p:val>
                                        </p:tav>
                                        <p:tav tm="100000">
                                          <p:val>
                                            <p:fltVal val="0"/>
                                          </p:val>
                                        </p:tav>
                                      </p:tavLst>
                                    </p:anim>
                                    <p:animEffect transition="in" filter="fade">
                                      <p:cBhvr>
                                        <p:cTn id="10" dur="1000"/>
                                        <p:tgtEl>
                                          <p:spTgt spid="16386"/>
                                        </p:tgtEl>
                                      </p:cBhvr>
                                    </p:animEffect>
                                  </p:childTnLst>
                                </p:cTn>
                              </p:par>
                            </p:childTnLst>
                          </p:cTn>
                        </p:par>
                      </p:childTnLst>
                    </p:cTn>
                  </p:par>
                  <p:par>
                    <p:cTn id="11" fill="hold">
                      <p:stCondLst>
                        <p:cond delay="indefinite"/>
                      </p:stCondLst>
                      <p:childTnLst>
                        <p:par>
                          <p:cTn id="12" fill="hold">
                            <p:stCondLst>
                              <p:cond delay="0"/>
                            </p:stCondLst>
                            <p:childTnLst>
                              <p:par>
                                <p:cTn id="13" presetID="20" presetClass="entr" presetSubtype="0" fill="hold" nodeType="clickEffect">
                                  <p:stCondLst>
                                    <p:cond delay="0"/>
                                  </p:stCondLst>
                                  <p:childTnLst>
                                    <p:set>
                                      <p:cBhvr>
                                        <p:cTn id="14" dur="1" fill="hold">
                                          <p:stCondLst>
                                            <p:cond delay="0"/>
                                          </p:stCondLst>
                                        </p:cTn>
                                        <p:tgtEl>
                                          <p:spTgt spid="16388"/>
                                        </p:tgtEl>
                                        <p:attrNameLst>
                                          <p:attrName>style.visibility</p:attrName>
                                        </p:attrNameLst>
                                      </p:cBhvr>
                                      <p:to>
                                        <p:strVal val="visible"/>
                                      </p:to>
                                    </p:set>
                                    <p:animEffect transition="in" filter="wedge">
                                      <p:cBhvr>
                                        <p:cTn id="15" dur="2000"/>
                                        <p:tgtEl>
                                          <p:spTgt spid="16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5562600" y="457200"/>
            <a:ext cx="2681288" cy="5121275"/>
          </a:xfrm>
          <a:prstGeom prst="rect">
            <a:avLst/>
          </a:prstGeom>
          <a:noFill/>
          <a:ln w="9525">
            <a:noFill/>
            <a:miter lim="800000"/>
            <a:headEnd/>
            <a:tailEnd/>
          </a:ln>
          <a:effectLst/>
        </p:spPr>
        <p:txBody>
          <a:bodyPr>
            <a:spAutoFit/>
          </a:bodyPr>
          <a:lstStyle/>
          <a:p>
            <a:pPr algn="just">
              <a:spcBef>
                <a:spcPct val="50000"/>
              </a:spcBef>
              <a:defRPr/>
            </a:pPr>
            <a:r>
              <a:rPr lang="ru-RU" sz="2000" b="1">
                <a:solidFill>
                  <a:srgbClr val="000066"/>
                </a:solidFill>
                <a:effectLst>
                  <a:outerShdw blurRad="38100" dist="38100" dir="2700000" algn="tl">
                    <a:srgbClr val="C0C0C0"/>
                  </a:outerShdw>
                </a:effectLst>
                <a:latin typeface="Times New Roman" pitchFamily="18" charset="0"/>
              </a:rPr>
              <a:t>Снегурочка - внучка Деда Мороза. </a:t>
            </a:r>
          </a:p>
          <a:p>
            <a:pPr algn="just">
              <a:spcBef>
                <a:spcPct val="50000"/>
              </a:spcBef>
              <a:defRPr/>
            </a:pPr>
            <a:r>
              <a:rPr lang="ru-RU" sz="2000" b="1">
                <a:solidFill>
                  <a:srgbClr val="000066"/>
                </a:solidFill>
                <a:effectLst>
                  <a:outerShdw blurRad="38100" dist="38100" dir="2700000" algn="tl">
                    <a:srgbClr val="C0C0C0"/>
                  </a:outerShdw>
                </a:effectLst>
                <a:latin typeface="Times New Roman" pitchFamily="18" charset="0"/>
              </a:rPr>
              <a:t>Образ Снегурочки - символ застывших вод. </a:t>
            </a:r>
          </a:p>
          <a:p>
            <a:pPr algn="just">
              <a:spcBef>
                <a:spcPct val="50000"/>
              </a:spcBef>
              <a:defRPr/>
            </a:pPr>
            <a:r>
              <a:rPr lang="ru-RU" sz="2000" b="1">
                <a:solidFill>
                  <a:srgbClr val="000066"/>
                </a:solidFill>
                <a:effectLst>
                  <a:outerShdw blurRad="38100" dist="38100" dir="2700000" algn="tl">
                    <a:srgbClr val="C0C0C0"/>
                  </a:outerShdw>
                </a:effectLst>
                <a:latin typeface="Times New Roman" pitchFamily="18" charset="0"/>
              </a:rPr>
              <a:t>Снегурочка всегда молода, необычайно красива, немного грустна... Но при этом она – самый милый персонаж новогодних праздников.</a:t>
            </a:r>
            <a:r>
              <a:rPr lang="ru-RU" sz="2000">
                <a:solidFill>
                  <a:srgbClr val="000066"/>
                </a:solidFill>
                <a:latin typeface="Times New Roman" pitchFamily="18" charset="0"/>
              </a:rPr>
              <a:t> </a:t>
            </a:r>
          </a:p>
          <a:p>
            <a:pPr algn="just">
              <a:spcBef>
                <a:spcPct val="50000"/>
              </a:spcBef>
              <a:defRPr/>
            </a:pPr>
            <a:r>
              <a:rPr lang="ru-RU" sz="2000" b="1">
                <a:solidFill>
                  <a:srgbClr val="000066"/>
                </a:solidFill>
                <a:latin typeface="Times New Roman" pitchFamily="18" charset="0"/>
              </a:rPr>
              <a:t>Снегурочка есть только в России</a:t>
            </a:r>
          </a:p>
        </p:txBody>
      </p:sp>
      <p:pic>
        <p:nvPicPr>
          <p:cNvPr id="13315" name="Picture 3" descr="401_la[1]"/>
          <p:cNvPicPr>
            <a:picLocks noChangeAspect="1" noChangeArrowheads="1"/>
          </p:cNvPicPr>
          <p:nvPr/>
        </p:nvPicPr>
        <p:blipFill>
          <a:blip r:embed="rId2" cstate="email"/>
          <a:srcRect/>
          <a:stretch>
            <a:fillRect/>
          </a:stretch>
        </p:blipFill>
        <p:spPr bwMode="auto">
          <a:xfrm>
            <a:off x="-228600" y="0"/>
            <a:ext cx="5410200" cy="6629400"/>
          </a:xfrm>
          <a:prstGeom prst="rect">
            <a:avLst/>
          </a:prstGeom>
          <a:noFill/>
          <a:ln w="9525">
            <a:noFill/>
            <a:miter lim="800000"/>
            <a:headEnd/>
            <a:tailEnd/>
          </a:ln>
        </p:spPr>
      </p:pic>
    </p:spTree>
  </p:cSld>
  <p:clrMapOvr>
    <a:masterClrMapping/>
  </p:clrMapOvr>
  <p:transition advTm="8000">
    <p:wedg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421</Words>
  <Application>Microsoft Office PowerPoint</Application>
  <PresentationFormat>Экран (4:3)</PresentationFormat>
  <Paragraphs>70</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Слайд 1</vt:lpstr>
      <vt:lpstr> </vt:lpstr>
      <vt:lpstr>Слайд 3</vt:lpstr>
      <vt:lpstr>Слайд 4</vt:lpstr>
      <vt:lpstr>Слайд 5</vt:lpstr>
      <vt:lpstr>Слайд 6</vt:lpstr>
      <vt:lpstr>Проверь себя!</vt:lpstr>
      <vt:lpstr>      Ей не нужна  горячая  печурка, Мороз и холод  - все ей нипочём. Привет всем шлёт весёлая ... </vt:lpstr>
      <vt:lpstr>Слайд 9</vt:lpstr>
      <vt:lpstr>Какое дерево считают символом Нового года?</vt:lpstr>
      <vt:lpstr>Слайд 11</vt:lpstr>
      <vt:lpstr>Слайд 12</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Наталья</dc:creator>
  <cp:lastModifiedBy>малышка моя</cp:lastModifiedBy>
  <cp:revision>23</cp:revision>
  <dcterms:created xsi:type="dcterms:W3CDTF">2014-08-07T14:37:46Z</dcterms:created>
  <dcterms:modified xsi:type="dcterms:W3CDTF">2015-12-02T17:32:42Z</dcterms:modified>
</cp:coreProperties>
</file>