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63" r:id="rId3"/>
    <p:sldId id="257" r:id="rId4"/>
    <p:sldId id="258" r:id="rId5"/>
    <p:sldId id="269" r:id="rId6"/>
    <p:sldId id="270" r:id="rId7"/>
    <p:sldId id="271" r:id="rId8"/>
    <p:sldId id="272" r:id="rId9"/>
    <p:sldId id="273" r:id="rId10"/>
    <p:sldId id="274" r:id="rId11"/>
    <p:sldId id="275" r:id="rId12"/>
    <p:sldId id="277" r:id="rId13"/>
    <p:sldId id="268" r:id="rId14"/>
    <p:sldId id="259"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494" y="-14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2706496-A8BF-46BE-B75A-9BBA358AF8D0}" type="datetimeFigureOut">
              <a:rPr lang="ru-RU" smtClean="0"/>
              <a:pPr/>
              <a:t>02.12.2015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3028D58-9E8E-47B4-93A0-0DC9364A276D}" type="slidenum">
              <a:rPr lang="ru-RU" smtClean="0"/>
              <a:pPr/>
              <a:t>‹#›</a:t>
            </a:fld>
            <a:endParaRPr lang="ru-RU"/>
          </a:p>
        </p:txBody>
      </p:sp>
      <p:pic>
        <p:nvPicPr>
          <p:cNvPr id="10" name="Picture 2" descr="http://1.bp.blogspot.com/-kz7tqZRvWN0/UNS750ki0qI/AAAAAAAAD1Y/QwGWuN0Nf7E/s1600/1290975653_wchh_5015.jpg"/>
          <p:cNvPicPr>
            <a:picLocks noChangeAspect="1" noChangeArrowheads="1"/>
          </p:cNvPicPr>
          <p:nvPr userDrawn="1"/>
        </p:nvPicPr>
        <p:blipFill>
          <a:blip r:embed="rId2" cstate="email"/>
          <a:srcRect/>
          <a:stretch>
            <a:fillRect/>
          </a:stretch>
        </p:blipFill>
        <p:spPr bwMode="auto">
          <a:xfrm>
            <a:off x="-169035" y="0"/>
            <a:ext cx="9313035" cy="6858000"/>
          </a:xfrm>
          <a:prstGeom prst="rect">
            <a:avLst/>
          </a:prstGeom>
          <a:noFill/>
          <a:scene3d>
            <a:camera prst="orthographicFront"/>
            <a:lightRig rig="threePt" dir="t"/>
          </a:scene3d>
          <a:sp3d>
            <a:bevelT prst="convex"/>
          </a:sp3d>
        </p:spPr>
      </p:pic>
      <p:pic>
        <p:nvPicPr>
          <p:cNvPr id="12294" name="Picture 6" descr="http://image2you.ru/allimages/_img_33058_21f0c_1355195661.png"/>
          <p:cNvPicPr>
            <a:picLocks noChangeAspect="1" noChangeArrowheads="1"/>
          </p:cNvPicPr>
          <p:nvPr userDrawn="1"/>
        </p:nvPicPr>
        <p:blipFill>
          <a:blip r:embed="rId3" cstate="email"/>
          <a:srcRect/>
          <a:stretch>
            <a:fillRect/>
          </a:stretch>
        </p:blipFill>
        <p:spPr bwMode="auto">
          <a:xfrm>
            <a:off x="3900215" y="0"/>
            <a:ext cx="5243785" cy="6669360"/>
          </a:xfrm>
          <a:prstGeom prst="rect">
            <a:avLst/>
          </a:prstGeom>
          <a:noFill/>
        </p:spPr>
      </p:pic>
      <p:pic>
        <p:nvPicPr>
          <p:cNvPr id="11" name="Picture 2" descr="Синий декор"/>
          <p:cNvPicPr>
            <a:picLocks noChangeAspect="1" noChangeArrowheads="1"/>
          </p:cNvPicPr>
          <p:nvPr userDrawn="1"/>
        </p:nvPicPr>
        <p:blipFill>
          <a:blip r:embed="rId4" cstate="email"/>
          <a:srcRect/>
          <a:stretch>
            <a:fillRect/>
          </a:stretch>
        </p:blipFill>
        <p:spPr bwMode="auto">
          <a:xfrm>
            <a:off x="-180528" y="2564904"/>
            <a:ext cx="6625146" cy="4293096"/>
          </a:xfrm>
          <a:prstGeom prst="rect">
            <a:avLst/>
          </a:prstGeom>
          <a:noFill/>
        </p:spPr>
      </p:pic>
    </p:spTree>
  </p:cSld>
  <p:clrMapOvr>
    <a:masterClrMapping/>
  </p:clrMapOvr>
  <p:transition advTm="8000">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2706496-A8BF-46BE-B75A-9BBA358AF8D0}" type="datetimeFigureOut">
              <a:rPr lang="ru-RU" smtClean="0"/>
              <a:pPr/>
              <a:t>02.12.2015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3028D58-9E8E-47B4-93A0-0DC9364A276D}" type="slidenum">
              <a:rPr lang="ru-RU" smtClean="0"/>
              <a:pPr/>
              <a:t>‹#›</a:t>
            </a:fld>
            <a:endParaRPr lang="ru-RU"/>
          </a:p>
        </p:txBody>
      </p:sp>
      <p:pic>
        <p:nvPicPr>
          <p:cNvPr id="5122" name="Picture 2" descr="http://1.bp.blogspot.com/-kz7tqZRvWN0/UNS750ki0qI/AAAAAAAAD1Y/QwGWuN0Nf7E/s1600/1290975653_wchh_5015.jpg"/>
          <p:cNvPicPr>
            <a:picLocks noChangeAspect="1" noChangeArrowheads="1"/>
          </p:cNvPicPr>
          <p:nvPr userDrawn="1"/>
        </p:nvPicPr>
        <p:blipFill>
          <a:blip r:embed="rId2" cstate="email"/>
          <a:srcRect/>
          <a:stretch>
            <a:fillRect/>
          </a:stretch>
        </p:blipFill>
        <p:spPr bwMode="auto">
          <a:xfrm>
            <a:off x="0" y="0"/>
            <a:ext cx="9313035" cy="6858000"/>
          </a:xfrm>
          <a:prstGeom prst="rect">
            <a:avLst/>
          </a:prstGeom>
          <a:noFill/>
          <a:scene3d>
            <a:camera prst="orthographicFront"/>
            <a:lightRig rig="threePt" dir="t"/>
          </a:scene3d>
          <a:sp3d>
            <a:bevelT prst="convex"/>
          </a:sp3d>
        </p:spPr>
      </p:pic>
      <p:pic>
        <p:nvPicPr>
          <p:cNvPr id="5126" name="Picture 6" descr="Золотая Зима"/>
          <p:cNvPicPr>
            <a:picLocks noChangeAspect="1" noChangeArrowheads="1"/>
          </p:cNvPicPr>
          <p:nvPr userDrawn="1"/>
        </p:nvPicPr>
        <p:blipFill>
          <a:blip r:embed="rId3" cstate="email"/>
          <a:srcRect/>
          <a:stretch>
            <a:fillRect/>
          </a:stretch>
        </p:blipFill>
        <p:spPr bwMode="auto">
          <a:xfrm rot="10800000" flipH="1">
            <a:off x="0" y="38741"/>
            <a:ext cx="3383360" cy="6819257"/>
          </a:xfrm>
          <a:prstGeom prst="rect">
            <a:avLst/>
          </a:prstGeom>
          <a:noFill/>
        </p:spPr>
      </p:pic>
      <p:pic>
        <p:nvPicPr>
          <p:cNvPr id="5124" name="Picture 4" descr="http://image2you.ru/allimages/_img_33058_21f0c_1355195661.png"/>
          <p:cNvPicPr>
            <a:picLocks noChangeAspect="1" noChangeArrowheads="1"/>
          </p:cNvPicPr>
          <p:nvPr userDrawn="1"/>
        </p:nvPicPr>
        <p:blipFill>
          <a:blip r:embed="rId4" cstate="email"/>
          <a:srcRect/>
          <a:stretch>
            <a:fillRect/>
          </a:stretch>
        </p:blipFill>
        <p:spPr bwMode="auto">
          <a:xfrm flipH="1">
            <a:off x="0" y="0"/>
            <a:ext cx="3336938" cy="4244119"/>
          </a:xfrm>
          <a:prstGeom prst="rect">
            <a:avLst/>
          </a:prstGeom>
          <a:noFill/>
        </p:spPr>
      </p:pic>
    </p:spTree>
  </p:cSld>
  <p:clrMapOvr>
    <a:masterClrMapping/>
  </p:clrMapOvr>
  <p:transition advTm="8000">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AC393964-73E2-4094-A1DD-651FB15926EB}" type="slidenum">
              <a:rPr lang="ru-RU"/>
              <a:pPr>
                <a:defRPr/>
              </a:pPr>
              <a:t>‹#›</a:t>
            </a:fld>
            <a:endParaRPr lang="ru-RU"/>
          </a:p>
        </p:txBody>
      </p:sp>
    </p:spTree>
  </p:cSld>
  <p:clrMapOvr>
    <a:masterClrMapping/>
  </p:clrMapOvr>
  <p:transition advTm="8000">
    <p:wedg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706496-A8BF-46BE-B75A-9BBA358AF8D0}" type="datetimeFigureOut">
              <a:rPr lang="ru-RU" smtClean="0"/>
              <a:pPr/>
              <a:t>02.12.2015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028D58-9E8E-47B4-93A0-0DC9364A276D}"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5" r:id="rId2"/>
    <p:sldLayoutId id="2147483656" r:id="rId3"/>
  </p:sldLayoutIdLst>
  <p:transition advTm="8000">
    <p:wedg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www.proshkolu.ru/user/ve4er-13/file/2233203/" TargetMode="External"/><Relationship Id="rId3" Type="http://schemas.openxmlformats.org/officeDocument/2006/relationships/hyperlink" Target="http://image2you.ru/allimages/_img_33058_21f0c_1355195661.png" TargetMode="External"/><Relationship Id="rId7" Type="http://schemas.openxmlformats.org/officeDocument/2006/relationships/hyperlink" Target="http://www.proshkolu.ru/user/ve4er-13/file/2233206/" TargetMode="External"/><Relationship Id="rId2" Type="http://schemas.openxmlformats.org/officeDocument/2006/relationships/hyperlink" Target="http://1.bp.blogspot.com/-kz7tqZRvWN0/UNS750ki0qI/AAAAAAAAD1Y/QwGWuN0Nf7E/s1600/1290975653_wchh_5015.jpg" TargetMode="External"/><Relationship Id="rId1" Type="http://schemas.openxmlformats.org/officeDocument/2006/relationships/slideLayout" Target="../slideLayouts/slideLayout2.xml"/><Relationship Id="rId6" Type="http://schemas.openxmlformats.org/officeDocument/2006/relationships/hyperlink" Target="http://www.proshkolu.ru/user/ve4er-13/file/2233197/" TargetMode="External"/><Relationship Id="rId5" Type="http://schemas.openxmlformats.org/officeDocument/2006/relationships/hyperlink" Target="http://s0.pic4you.ru/allimage/y2011/12-11/13910/1497276.png" TargetMode="External"/><Relationship Id="rId4" Type="http://schemas.openxmlformats.org/officeDocument/2006/relationships/hyperlink" Target="http://s0.pic4you.ru/allimage/y2011/12-12/13910/1499678.pn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lori.ru/89048" TargetMode="External"/><Relationship Id="rId2" Type="http://schemas.openxmlformats.org/officeDocument/2006/relationships/image" Target="../media/image12.jpeg"/><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180528" y="0"/>
            <a:ext cx="9324528" cy="7306962"/>
          </a:xfrm>
          <a:prstGeom prst="rect">
            <a:avLst/>
          </a:prstGeom>
        </p:spPr>
      </p:pic>
      <p:sp>
        <p:nvSpPr>
          <p:cNvPr id="7" name="Прямоугольник 6"/>
          <p:cNvSpPr/>
          <p:nvPr/>
        </p:nvSpPr>
        <p:spPr>
          <a:xfrm>
            <a:off x="2070847" y="524432"/>
            <a:ext cx="5283541" cy="755727"/>
          </a:xfrm>
          <a:prstGeom prst="rect">
            <a:avLst/>
          </a:prstGeom>
        </p:spPr>
        <p:txBody>
          <a:bodyPr wrap="square">
            <a:spAutoFit/>
          </a:bodyPr>
          <a:lstStyle/>
          <a:p>
            <a:pPr algn="ctr">
              <a:lnSpc>
                <a:spcPct val="75000"/>
              </a:lnSpc>
            </a:pPr>
            <a:r>
              <a:rPr lang="ru-RU" sz="2800" i="1" spc="300" dirty="0" smtClean="0">
                <a:latin typeface="Times New Roman" pitchFamily="18" charset="0"/>
                <a:cs typeface="Times New Roman" pitchFamily="18" charset="0"/>
              </a:rPr>
              <a:t>Конкурс «У ёлочки в гостях»</a:t>
            </a:r>
            <a:r>
              <a:rPr lang="ru-RU" b="1" spc="300" dirty="0" smtClean="0">
                <a:latin typeface="Times New Roman" pitchFamily="18" charset="0"/>
                <a:cs typeface="Times New Roman" pitchFamily="18" charset="0"/>
              </a:rPr>
              <a:t>	</a:t>
            </a:r>
            <a:endParaRPr lang="ru-RU" b="1" spc="300" dirty="0">
              <a:latin typeface="Cooper" panose="020B7200000000000000" pitchFamily="34" charset="0"/>
              <a:cs typeface="Times New Roman" panose="02020603050405020304" pitchFamily="18" charset="0"/>
            </a:endParaRPr>
          </a:p>
        </p:txBody>
      </p:sp>
      <p:sp>
        <p:nvSpPr>
          <p:cNvPr id="9" name="Прямоугольник 8"/>
          <p:cNvSpPr/>
          <p:nvPr/>
        </p:nvSpPr>
        <p:spPr>
          <a:xfrm>
            <a:off x="1998617" y="5080061"/>
            <a:ext cx="5411233" cy="1338828"/>
          </a:xfrm>
          <a:prstGeom prst="rect">
            <a:avLst/>
          </a:prstGeom>
        </p:spPr>
        <p:txBody>
          <a:bodyPr wrap="square">
            <a:spAutoFit/>
          </a:bodyPr>
          <a:lstStyle/>
          <a:p>
            <a:pPr marL="457200" indent="-457200">
              <a:lnSpc>
                <a:spcPct val="150000"/>
              </a:lnSpc>
            </a:pPr>
            <a:r>
              <a:rPr lang="ru-RU" b="1" dirty="0" smtClean="0">
                <a:latin typeface="Times New Roman" pitchFamily="18" charset="0"/>
                <a:cs typeface="Times New Roman" pitchFamily="18" charset="0"/>
              </a:rPr>
              <a:t>Выполнила –учитель начальных классов</a:t>
            </a:r>
          </a:p>
          <a:p>
            <a:pPr marL="457200" indent="-457200">
              <a:lnSpc>
                <a:spcPct val="150000"/>
              </a:lnSpc>
            </a:pPr>
            <a:r>
              <a:rPr lang="ru-RU" b="1" dirty="0" smtClean="0">
                <a:latin typeface="Times New Roman" pitchFamily="18" charset="0"/>
                <a:cs typeface="Times New Roman" pitchFamily="18" charset="0"/>
              </a:rPr>
              <a:t>МОУ СОШ № 13 </a:t>
            </a:r>
          </a:p>
          <a:p>
            <a:pPr marL="457200" indent="-457200">
              <a:lnSpc>
                <a:spcPct val="150000"/>
              </a:lnSpc>
            </a:pPr>
            <a:r>
              <a:rPr lang="ru-RU" b="1" dirty="0" smtClean="0">
                <a:latin typeface="Times New Roman" pitchFamily="18" charset="0"/>
                <a:cs typeface="Times New Roman" pitchFamily="18" charset="0"/>
              </a:rPr>
              <a:t>Сурова Алёна Николаевна</a:t>
            </a:r>
          </a:p>
        </p:txBody>
      </p:sp>
      <p:sp>
        <p:nvSpPr>
          <p:cNvPr id="5" name="TextBox 4"/>
          <p:cNvSpPr txBox="1"/>
          <p:nvPr/>
        </p:nvSpPr>
        <p:spPr>
          <a:xfrm>
            <a:off x="444137" y="1985554"/>
            <a:ext cx="8229600" cy="1569660"/>
          </a:xfrm>
          <a:prstGeom prst="rect">
            <a:avLst/>
          </a:prstGeom>
          <a:noFill/>
        </p:spPr>
        <p:txBody>
          <a:bodyPr wrap="square" rtlCol="0">
            <a:spAutoFit/>
          </a:bodyPr>
          <a:lstStyle/>
          <a:p>
            <a:pPr algn="ctr"/>
            <a:r>
              <a:rPr lang="ru-RU" sz="4800" dirty="0" smtClean="0">
                <a:solidFill>
                  <a:srgbClr val="0070C0"/>
                </a:solidFill>
              </a:rPr>
              <a:t>НОВЫЙ ГОД ПРИХОДИТ              К НАМ</a:t>
            </a:r>
            <a:endParaRPr lang="ru-RU" sz="4800" dirty="0">
              <a:solidFill>
                <a:srgbClr val="0070C0"/>
              </a:solidFill>
            </a:endParaRPr>
          </a:p>
        </p:txBody>
      </p:sp>
      <p:pic>
        <p:nvPicPr>
          <p:cNvPr id="6" name="Рисунок 5" descr="2233197-9b0430f61727fbdc.gif"/>
          <p:cNvPicPr>
            <a:picLocks noChangeAspect="1"/>
          </p:cNvPicPr>
          <p:nvPr/>
        </p:nvPicPr>
        <p:blipFill>
          <a:blip r:embed="rId3" cstate="email"/>
          <a:stretch>
            <a:fillRect/>
          </a:stretch>
        </p:blipFill>
        <p:spPr>
          <a:xfrm>
            <a:off x="2090058" y="2866720"/>
            <a:ext cx="1609044" cy="2081515"/>
          </a:xfrm>
          <a:prstGeom prst="rect">
            <a:avLst/>
          </a:prstGeom>
        </p:spPr>
      </p:pic>
    </p:spTree>
    <p:extLst>
      <p:ext uri="{BB962C8B-B14F-4D97-AF65-F5344CB8AC3E}">
        <p14:creationId xmlns:p14="http://schemas.microsoft.com/office/powerpoint/2010/main" xmlns="" val="2552666071"/>
      </p:ext>
    </p:extLst>
  </p:cSld>
  <p:clrMapOvr>
    <a:masterClrMapping/>
  </p:clrMapOvr>
  <p:transition advTm="8000">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normAutofit fontScale="90000"/>
          </a:bodyPr>
          <a:lstStyle/>
          <a:p>
            <a:pPr eaLnBrk="1" hangingPunct="1"/>
            <a:r>
              <a:rPr lang="ru-RU" sz="4000" smtClean="0"/>
              <a:t>Какое дерево считают символом Нового года?</a:t>
            </a:r>
          </a:p>
        </p:txBody>
      </p:sp>
      <p:pic>
        <p:nvPicPr>
          <p:cNvPr id="70660" name="Picture 4" descr="elky32[1]"/>
          <p:cNvPicPr>
            <a:picLocks noGrp="1" noChangeAspect="1" noChangeArrowheads="1" noCrop="1"/>
          </p:cNvPicPr>
          <p:nvPr>
            <p:ph type="body" idx="1"/>
          </p:nvPr>
        </p:nvPicPr>
        <p:blipFill>
          <a:blip r:embed="rId2" cstate="email"/>
          <a:srcRect/>
          <a:stretch>
            <a:fillRect/>
          </a:stretch>
        </p:blipFill>
        <p:spPr>
          <a:xfrm>
            <a:off x="2209800" y="1219200"/>
            <a:ext cx="5334000" cy="5638800"/>
          </a:xfrm>
          <a:noFill/>
        </p:spPr>
      </p:pic>
    </p:spTree>
  </p:cSld>
  <p:clrMapOvr>
    <a:masterClrMapping/>
  </p:clrMapOvr>
  <p:transition advTm="800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70658"/>
                                        </p:tgtEl>
                                        <p:attrNameLst>
                                          <p:attrName>style.visibility</p:attrName>
                                        </p:attrNameLst>
                                      </p:cBhvr>
                                      <p:to>
                                        <p:strVal val="visible"/>
                                      </p:to>
                                    </p:set>
                                    <p:animEffect transition="in" filter="fade">
                                      <p:cBhvr>
                                        <p:cTn id="7" dur="800" decel="100000"/>
                                        <p:tgtEl>
                                          <p:spTgt spid="70658"/>
                                        </p:tgtEl>
                                      </p:cBhvr>
                                    </p:animEffect>
                                    <p:anim calcmode="lin" valueType="num">
                                      <p:cBhvr>
                                        <p:cTn id="8" dur="800" decel="100000" fill="hold"/>
                                        <p:tgtEl>
                                          <p:spTgt spid="70658"/>
                                        </p:tgtEl>
                                        <p:attrNameLst>
                                          <p:attrName>style.rotation</p:attrName>
                                        </p:attrNameLst>
                                      </p:cBhvr>
                                      <p:tavLst>
                                        <p:tav tm="0">
                                          <p:val>
                                            <p:fltVal val="-90"/>
                                          </p:val>
                                        </p:tav>
                                        <p:tav tm="100000">
                                          <p:val>
                                            <p:fltVal val="0"/>
                                          </p:val>
                                        </p:tav>
                                      </p:tavLst>
                                    </p:anim>
                                    <p:anim calcmode="lin" valueType="num">
                                      <p:cBhvr>
                                        <p:cTn id="9" dur="800" decel="100000" fill="hold"/>
                                        <p:tgtEl>
                                          <p:spTgt spid="70658"/>
                                        </p:tgtEl>
                                        <p:attrNameLst>
                                          <p:attrName>ppt_x</p:attrName>
                                        </p:attrNameLst>
                                      </p:cBhvr>
                                      <p:tavLst>
                                        <p:tav tm="0">
                                          <p:val>
                                            <p:strVal val="#ppt_x+0.4"/>
                                          </p:val>
                                        </p:tav>
                                        <p:tav tm="100000">
                                          <p:val>
                                            <p:strVal val="#ppt_x-0.05"/>
                                          </p:val>
                                        </p:tav>
                                      </p:tavLst>
                                    </p:anim>
                                    <p:anim calcmode="lin" valueType="num">
                                      <p:cBhvr>
                                        <p:cTn id="10" dur="800" decel="100000" fill="hold"/>
                                        <p:tgtEl>
                                          <p:spTgt spid="7065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065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065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9" presetClass="entr" presetSubtype="10" fill="hold" nodeType="clickEffect">
                                  <p:stCondLst>
                                    <p:cond delay="0"/>
                                  </p:stCondLst>
                                  <p:childTnLst>
                                    <p:set>
                                      <p:cBhvr>
                                        <p:cTn id="16" dur="1" fill="hold">
                                          <p:stCondLst>
                                            <p:cond delay="0"/>
                                          </p:stCondLst>
                                        </p:cTn>
                                        <p:tgtEl>
                                          <p:spTgt spid="70660"/>
                                        </p:tgtEl>
                                        <p:attrNameLst>
                                          <p:attrName>style.visibility</p:attrName>
                                        </p:attrNameLst>
                                      </p:cBhvr>
                                      <p:to>
                                        <p:strVal val="visible"/>
                                      </p:to>
                                    </p:set>
                                    <p:anim calcmode="lin" valueType="num">
                                      <p:cBhvr>
                                        <p:cTn id="17" dur="5000" fill="hold"/>
                                        <p:tgtEl>
                                          <p:spTgt spid="70660"/>
                                        </p:tgtEl>
                                        <p:attrNameLst>
                                          <p:attrName>ppt_w</p:attrName>
                                        </p:attrNameLst>
                                      </p:cBhvr>
                                      <p:tavLst>
                                        <p:tav tm="0" fmla="#ppt_w*sin(2.5*pi*$)">
                                          <p:val>
                                            <p:fltVal val="0"/>
                                          </p:val>
                                        </p:tav>
                                        <p:tav tm="100000">
                                          <p:val>
                                            <p:fltVal val="1"/>
                                          </p:val>
                                        </p:tav>
                                      </p:tavLst>
                                    </p:anim>
                                    <p:anim calcmode="lin" valueType="num">
                                      <p:cBhvr>
                                        <p:cTn id="18" dur="5000" fill="hold"/>
                                        <p:tgtEl>
                                          <p:spTgt spid="7066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body" idx="1"/>
          </p:nvPr>
        </p:nvSpPr>
        <p:spPr>
          <a:xfrm>
            <a:off x="539750" y="1143000"/>
            <a:ext cx="8280400" cy="609600"/>
          </a:xfrm>
        </p:spPr>
        <p:txBody>
          <a:bodyPr/>
          <a:lstStyle/>
          <a:p>
            <a:pPr algn="ctr" eaLnBrk="1" hangingPunct="1">
              <a:lnSpc>
                <a:spcPct val="80000"/>
              </a:lnSpc>
              <a:buFontTx/>
              <a:buNone/>
            </a:pPr>
            <a:r>
              <a:rPr lang="ru-RU" sz="2200" b="1" smtClean="0"/>
              <a:t>Существует несколько легенд о возникновении елки. </a:t>
            </a:r>
          </a:p>
        </p:txBody>
      </p:sp>
      <p:sp>
        <p:nvSpPr>
          <p:cNvPr id="67587" name="WordArt 3"/>
          <p:cNvSpPr>
            <a:spLocks noChangeArrowheads="1" noChangeShapeType="1" noTextEdit="1"/>
          </p:cNvSpPr>
          <p:nvPr/>
        </p:nvSpPr>
        <p:spPr bwMode="auto">
          <a:xfrm>
            <a:off x="1042988" y="476250"/>
            <a:ext cx="7273925" cy="863600"/>
          </a:xfrm>
          <a:prstGeom prst="rect">
            <a:avLst/>
          </a:prstGeom>
        </p:spPr>
        <p:txBody>
          <a:bodyPr wrap="none" fromWordArt="1">
            <a:prstTxWarp prst="textPlain">
              <a:avLst>
                <a:gd name="adj" fmla="val 50000"/>
              </a:avLst>
            </a:prstTxWarp>
          </a:bodyPr>
          <a:lstStyle/>
          <a:p>
            <a:pPr algn="ctr"/>
            <a:r>
              <a:rPr lang="ru-RU" sz="3600" b="1" kern="10" spc="-360">
                <a:ln w="12700">
                  <a:solidFill>
                    <a:srgbClr val="000099"/>
                  </a:solidFill>
                  <a:round/>
                  <a:headEnd/>
                  <a:tailEnd/>
                </a:ln>
                <a:solidFill>
                  <a:srgbClr val="33CCFF"/>
                </a:solidFill>
                <a:effectLst>
                  <a:outerShdw dist="125724" dir="18900000" algn="ctr" rotWithShape="0">
                    <a:srgbClr val="000099"/>
                  </a:outerShdw>
                </a:effectLst>
                <a:latin typeface="Monotype Corsiva"/>
              </a:rPr>
              <a:t>История новогодней ёлки</a:t>
            </a:r>
          </a:p>
        </p:txBody>
      </p:sp>
      <p:pic>
        <p:nvPicPr>
          <p:cNvPr id="67588" name="Picture 4" descr="elky32[1]"/>
          <p:cNvPicPr>
            <a:picLocks noChangeAspect="1" noChangeArrowheads="1" noCrop="1"/>
          </p:cNvPicPr>
          <p:nvPr/>
        </p:nvPicPr>
        <p:blipFill>
          <a:blip r:embed="rId2" cstate="email"/>
          <a:srcRect/>
          <a:stretch>
            <a:fillRect/>
          </a:stretch>
        </p:blipFill>
        <p:spPr bwMode="auto">
          <a:xfrm>
            <a:off x="6858000" y="3352800"/>
            <a:ext cx="2286000" cy="2971800"/>
          </a:xfrm>
          <a:prstGeom prst="rect">
            <a:avLst/>
          </a:prstGeom>
          <a:noFill/>
          <a:ln w="9525">
            <a:noFill/>
            <a:miter lim="800000"/>
            <a:headEnd/>
            <a:tailEnd/>
          </a:ln>
        </p:spPr>
      </p:pic>
      <p:sp>
        <p:nvSpPr>
          <p:cNvPr id="67589" name="AutoShape 5"/>
          <p:cNvSpPr>
            <a:spLocks noChangeArrowheads="1"/>
          </p:cNvSpPr>
          <p:nvPr/>
        </p:nvSpPr>
        <p:spPr bwMode="auto">
          <a:xfrm>
            <a:off x="2555875" y="1447800"/>
            <a:ext cx="6121400" cy="1909763"/>
          </a:xfrm>
          <a:prstGeom prst="downArrowCallout">
            <a:avLst>
              <a:gd name="adj1" fmla="val 80133"/>
              <a:gd name="adj2" fmla="val 80133"/>
              <a:gd name="adj3" fmla="val 16667"/>
              <a:gd name="adj4" fmla="val 66667"/>
            </a:avLst>
          </a:prstGeom>
          <a:solidFill>
            <a:schemeClr val="accent1"/>
          </a:solidFill>
          <a:ln w="9525">
            <a:solidFill>
              <a:schemeClr val="tx1"/>
            </a:solidFill>
            <a:miter lim="800000"/>
            <a:headEnd/>
            <a:tailEnd/>
          </a:ln>
        </p:spPr>
        <p:txBody>
          <a:bodyPr wrap="none" anchor="ctr"/>
          <a:lstStyle/>
          <a:p>
            <a:pPr algn="ctr"/>
            <a:r>
              <a:rPr lang="ru-RU" b="1"/>
              <a:t>Славяне-язычники зажигали </a:t>
            </a:r>
          </a:p>
          <a:p>
            <a:pPr algn="ctr"/>
            <a:r>
              <a:rPr lang="ru-RU" b="1"/>
              <a:t>на вишневых деревьях плошки с маслом, </a:t>
            </a:r>
          </a:p>
          <a:p>
            <a:pPr algn="ctr"/>
            <a:r>
              <a:rPr lang="ru-RU" b="1"/>
              <a:t>чтобы получить хороший урожай. </a:t>
            </a:r>
          </a:p>
          <a:p>
            <a:pPr algn="ctr"/>
            <a:r>
              <a:rPr lang="ru-RU" b="1"/>
              <a:t>Они считали, что это дерево - символ пробуждения</a:t>
            </a:r>
          </a:p>
          <a:p>
            <a:pPr algn="ctr"/>
            <a:r>
              <a:rPr lang="ru-RU" b="1"/>
              <a:t>жизни</a:t>
            </a:r>
          </a:p>
        </p:txBody>
      </p:sp>
      <p:grpSp>
        <p:nvGrpSpPr>
          <p:cNvPr id="2" name="Group 6"/>
          <p:cNvGrpSpPr>
            <a:grpSpLocks/>
          </p:cNvGrpSpPr>
          <p:nvPr/>
        </p:nvGrpSpPr>
        <p:grpSpPr bwMode="auto">
          <a:xfrm>
            <a:off x="7956550" y="5589588"/>
            <a:ext cx="504825" cy="730250"/>
            <a:chOff x="107719363" y="109168161"/>
            <a:chExt cx="504925" cy="729000"/>
          </a:xfrm>
        </p:grpSpPr>
        <p:sp>
          <p:nvSpPr>
            <p:cNvPr id="15417" name="AutoShape 7"/>
            <p:cNvSpPr>
              <a:spLocks noChangeArrowheads="1" noChangeShapeType="1"/>
            </p:cNvSpPr>
            <p:nvPr/>
          </p:nvSpPr>
          <p:spPr bwMode="auto">
            <a:xfrm>
              <a:off x="107791572" y="109350411"/>
              <a:ext cx="333530" cy="364500"/>
            </a:xfrm>
            <a:prstGeom prst="irregularSeal1">
              <a:avLst/>
            </a:prstGeom>
            <a:solidFill>
              <a:srgbClr val="FFFFFF"/>
            </a:solidFill>
            <a:ln w="0" algn="in">
              <a:noFill/>
              <a:miter lim="800000"/>
              <a:headEnd/>
              <a:tailEnd/>
            </a:ln>
          </p:spPr>
          <p:txBody>
            <a:bodyPr lIns="36576" tIns="36576" rIns="36576" bIns="36576"/>
            <a:lstStyle/>
            <a:p>
              <a:endParaRPr lang="ru-RU"/>
            </a:p>
          </p:txBody>
        </p:sp>
        <p:sp>
          <p:nvSpPr>
            <p:cNvPr id="15418" name="AutoShape 8"/>
            <p:cNvSpPr>
              <a:spLocks noChangeArrowheads="1" noChangeShapeType="1"/>
            </p:cNvSpPr>
            <p:nvPr/>
          </p:nvSpPr>
          <p:spPr bwMode="auto">
            <a:xfrm>
              <a:off x="107913921" y="109168161"/>
              <a:ext cx="55588" cy="364500"/>
            </a:xfrm>
            <a:prstGeom prst="triangle">
              <a:avLst>
                <a:gd name="adj" fmla="val 0"/>
              </a:avLst>
            </a:prstGeom>
            <a:solidFill>
              <a:srgbClr val="FFFFFF"/>
            </a:solidFill>
            <a:ln w="0" algn="in">
              <a:noFill/>
              <a:miter lim="800000"/>
              <a:headEnd/>
              <a:tailEnd/>
            </a:ln>
          </p:spPr>
          <p:txBody>
            <a:bodyPr lIns="36576" tIns="36576" rIns="36576" bIns="36576"/>
            <a:lstStyle/>
            <a:p>
              <a:endParaRPr lang="ru-RU"/>
            </a:p>
          </p:txBody>
        </p:sp>
        <p:sp>
          <p:nvSpPr>
            <p:cNvPr id="15419" name="AutoShape 9"/>
            <p:cNvSpPr>
              <a:spLocks noChangeArrowheads="1" noChangeShapeType="1"/>
            </p:cNvSpPr>
            <p:nvPr/>
          </p:nvSpPr>
          <p:spPr bwMode="auto">
            <a:xfrm flipV="1">
              <a:off x="107946347" y="109532661"/>
              <a:ext cx="55588" cy="364500"/>
            </a:xfrm>
            <a:prstGeom prst="triangle">
              <a:avLst>
                <a:gd name="adj" fmla="val 100000"/>
              </a:avLst>
            </a:prstGeom>
            <a:solidFill>
              <a:srgbClr val="FFFFFF"/>
            </a:solidFill>
            <a:ln w="0" algn="in">
              <a:noFill/>
              <a:miter lim="800000"/>
              <a:headEnd/>
              <a:tailEnd/>
            </a:ln>
          </p:spPr>
          <p:txBody>
            <a:bodyPr lIns="36576" tIns="36576" rIns="36576" bIns="36576"/>
            <a:lstStyle/>
            <a:p>
              <a:endParaRPr lang="ru-RU"/>
            </a:p>
          </p:txBody>
        </p:sp>
        <p:sp>
          <p:nvSpPr>
            <p:cNvPr id="15420" name="AutoShape 10"/>
            <p:cNvSpPr>
              <a:spLocks noChangeArrowheads="1" noChangeShapeType="1"/>
            </p:cNvSpPr>
            <p:nvPr/>
          </p:nvSpPr>
          <p:spPr bwMode="auto">
            <a:xfrm rot="-5400000">
              <a:off x="107829199" y="109331701"/>
              <a:ext cx="86062" cy="305734"/>
            </a:xfrm>
            <a:prstGeom prst="triangle">
              <a:avLst>
                <a:gd name="adj" fmla="val 0"/>
              </a:avLst>
            </a:prstGeom>
            <a:solidFill>
              <a:srgbClr val="FFFFFF"/>
            </a:solidFill>
            <a:ln w="0" algn="in">
              <a:noFill/>
              <a:miter lim="800000"/>
              <a:headEnd/>
              <a:tailEnd/>
            </a:ln>
          </p:spPr>
          <p:txBody>
            <a:bodyPr lIns="36576" tIns="36576" rIns="36576" bIns="36576"/>
            <a:lstStyle/>
            <a:p>
              <a:endParaRPr lang="ru-RU"/>
            </a:p>
          </p:txBody>
        </p:sp>
        <p:sp>
          <p:nvSpPr>
            <p:cNvPr id="15421" name="AutoShape 11"/>
            <p:cNvSpPr>
              <a:spLocks noChangeArrowheads="1" noChangeShapeType="1"/>
            </p:cNvSpPr>
            <p:nvPr/>
          </p:nvSpPr>
          <p:spPr bwMode="auto">
            <a:xfrm rot="16200000" flipV="1">
              <a:off x="108068840" y="109377214"/>
              <a:ext cx="60750" cy="250146"/>
            </a:xfrm>
            <a:prstGeom prst="triangle">
              <a:avLst>
                <a:gd name="adj" fmla="val 100000"/>
              </a:avLst>
            </a:prstGeom>
            <a:solidFill>
              <a:srgbClr val="FFFFFF"/>
            </a:solidFill>
            <a:ln w="0" algn="in">
              <a:noFill/>
              <a:miter lim="800000"/>
              <a:headEnd/>
              <a:tailEnd/>
            </a:ln>
          </p:spPr>
          <p:txBody>
            <a:bodyPr lIns="36576" tIns="36576" rIns="36576" bIns="36576"/>
            <a:lstStyle/>
            <a:p>
              <a:endParaRPr lang="ru-RU"/>
            </a:p>
          </p:txBody>
        </p:sp>
      </p:grpSp>
      <p:sp>
        <p:nvSpPr>
          <p:cNvPr id="67596" name="AutoShape 12"/>
          <p:cNvSpPr>
            <a:spLocks noChangeArrowheads="1"/>
          </p:cNvSpPr>
          <p:nvPr/>
        </p:nvSpPr>
        <p:spPr bwMode="auto">
          <a:xfrm>
            <a:off x="152400" y="2895600"/>
            <a:ext cx="6858000" cy="3124200"/>
          </a:xfrm>
          <a:prstGeom prst="downArrowCallout">
            <a:avLst>
              <a:gd name="adj1" fmla="val 54878"/>
              <a:gd name="adj2" fmla="val 54878"/>
              <a:gd name="adj3" fmla="val 16667"/>
              <a:gd name="adj4" fmla="val 66667"/>
            </a:avLst>
          </a:prstGeom>
          <a:solidFill>
            <a:schemeClr val="accent1"/>
          </a:solidFill>
          <a:ln w="9525">
            <a:solidFill>
              <a:schemeClr val="tx1"/>
            </a:solidFill>
            <a:miter lim="800000"/>
            <a:headEnd/>
            <a:tailEnd/>
          </a:ln>
        </p:spPr>
        <p:txBody>
          <a:bodyPr wrap="none" anchor="ctr"/>
          <a:lstStyle/>
          <a:p>
            <a:pPr algn="ctr"/>
            <a:r>
              <a:rPr lang="ru-RU" b="1"/>
              <a:t>В глубокой древности люди одухотворяли природу. </a:t>
            </a:r>
          </a:p>
          <a:p>
            <a:pPr algn="ctr"/>
            <a:r>
              <a:rPr lang="ru-RU" b="1"/>
              <a:t>С увяданием природы осенью лесные духи должны</a:t>
            </a:r>
          </a:p>
          <a:p>
            <a:pPr algn="ctr"/>
            <a:r>
              <a:rPr lang="ru-RU" b="1"/>
              <a:t>были куда-то поселиться, то они и переселялись на время</a:t>
            </a:r>
          </a:p>
          <a:p>
            <a:pPr algn="ctr"/>
            <a:r>
              <a:rPr lang="ru-RU" b="1"/>
              <a:t>в вечнозелёные ели. Вот их-то люди и задобривали.</a:t>
            </a:r>
          </a:p>
        </p:txBody>
      </p:sp>
      <p:grpSp>
        <p:nvGrpSpPr>
          <p:cNvPr id="3" name="Group 15"/>
          <p:cNvGrpSpPr>
            <a:grpSpLocks/>
          </p:cNvGrpSpPr>
          <p:nvPr/>
        </p:nvGrpSpPr>
        <p:grpSpPr bwMode="auto">
          <a:xfrm>
            <a:off x="8172450" y="3284538"/>
            <a:ext cx="504825" cy="730250"/>
            <a:chOff x="107719363" y="109168161"/>
            <a:chExt cx="504925" cy="729000"/>
          </a:xfrm>
        </p:grpSpPr>
        <p:sp>
          <p:nvSpPr>
            <p:cNvPr id="15412" name="AutoShape 16"/>
            <p:cNvSpPr>
              <a:spLocks noChangeArrowheads="1" noChangeShapeType="1"/>
            </p:cNvSpPr>
            <p:nvPr/>
          </p:nvSpPr>
          <p:spPr bwMode="auto">
            <a:xfrm>
              <a:off x="107791572" y="109350411"/>
              <a:ext cx="333530" cy="364500"/>
            </a:xfrm>
            <a:prstGeom prst="irregularSeal1">
              <a:avLst/>
            </a:prstGeom>
            <a:solidFill>
              <a:srgbClr val="FFFFFF"/>
            </a:solidFill>
            <a:ln w="0" algn="in">
              <a:noFill/>
              <a:miter lim="800000"/>
              <a:headEnd/>
              <a:tailEnd/>
            </a:ln>
          </p:spPr>
          <p:txBody>
            <a:bodyPr lIns="36576" tIns="36576" rIns="36576" bIns="36576"/>
            <a:lstStyle/>
            <a:p>
              <a:endParaRPr lang="ru-RU"/>
            </a:p>
          </p:txBody>
        </p:sp>
        <p:sp>
          <p:nvSpPr>
            <p:cNvPr id="15413" name="AutoShape 17"/>
            <p:cNvSpPr>
              <a:spLocks noChangeArrowheads="1" noChangeShapeType="1"/>
            </p:cNvSpPr>
            <p:nvPr/>
          </p:nvSpPr>
          <p:spPr bwMode="auto">
            <a:xfrm>
              <a:off x="107913921" y="109168161"/>
              <a:ext cx="55588" cy="364500"/>
            </a:xfrm>
            <a:prstGeom prst="triangle">
              <a:avLst>
                <a:gd name="adj" fmla="val 0"/>
              </a:avLst>
            </a:prstGeom>
            <a:solidFill>
              <a:srgbClr val="FFFFFF"/>
            </a:solidFill>
            <a:ln w="0" algn="in">
              <a:noFill/>
              <a:miter lim="800000"/>
              <a:headEnd/>
              <a:tailEnd/>
            </a:ln>
          </p:spPr>
          <p:txBody>
            <a:bodyPr lIns="36576" tIns="36576" rIns="36576" bIns="36576"/>
            <a:lstStyle/>
            <a:p>
              <a:endParaRPr lang="ru-RU"/>
            </a:p>
          </p:txBody>
        </p:sp>
        <p:sp>
          <p:nvSpPr>
            <p:cNvPr id="15414" name="AutoShape 18"/>
            <p:cNvSpPr>
              <a:spLocks noChangeArrowheads="1" noChangeShapeType="1"/>
            </p:cNvSpPr>
            <p:nvPr/>
          </p:nvSpPr>
          <p:spPr bwMode="auto">
            <a:xfrm flipV="1">
              <a:off x="107946347" y="109532661"/>
              <a:ext cx="55588" cy="364500"/>
            </a:xfrm>
            <a:prstGeom prst="triangle">
              <a:avLst>
                <a:gd name="adj" fmla="val 100000"/>
              </a:avLst>
            </a:prstGeom>
            <a:solidFill>
              <a:srgbClr val="FFFFFF"/>
            </a:solidFill>
            <a:ln w="0" algn="in">
              <a:noFill/>
              <a:miter lim="800000"/>
              <a:headEnd/>
              <a:tailEnd/>
            </a:ln>
          </p:spPr>
          <p:txBody>
            <a:bodyPr lIns="36576" tIns="36576" rIns="36576" bIns="36576"/>
            <a:lstStyle/>
            <a:p>
              <a:endParaRPr lang="ru-RU"/>
            </a:p>
          </p:txBody>
        </p:sp>
        <p:sp>
          <p:nvSpPr>
            <p:cNvPr id="15415" name="AutoShape 19"/>
            <p:cNvSpPr>
              <a:spLocks noChangeArrowheads="1" noChangeShapeType="1"/>
            </p:cNvSpPr>
            <p:nvPr/>
          </p:nvSpPr>
          <p:spPr bwMode="auto">
            <a:xfrm rot="-5400000">
              <a:off x="107829199" y="109331701"/>
              <a:ext cx="86062" cy="305734"/>
            </a:xfrm>
            <a:prstGeom prst="triangle">
              <a:avLst>
                <a:gd name="adj" fmla="val 0"/>
              </a:avLst>
            </a:prstGeom>
            <a:solidFill>
              <a:srgbClr val="FFFFFF"/>
            </a:solidFill>
            <a:ln w="0" algn="in">
              <a:noFill/>
              <a:miter lim="800000"/>
              <a:headEnd/>
              <a:tailEnd/>
            </a:ln>
          </p:spPr>
          <p:txBody>
            <a:bodyPr lIns="36576" tIns="36576" rIns="36576" bIns="36576"/>
            <a:lstStyle/>
            <a:p>
              <a:endParaRPr lang="ru-RU"/>
            </a:p>
          </p:txBody>
        </p:sp>
        <p:sp>
          <p:nvSpPr>
            <p:cNvPr id="15416" name="AutoShape 20"/>
            <p:cNvSpPr>
              <a:spLocks noChangeArrowheads="1" noChangeShapeType="1"/>
            </p:cNvSpPr>
            <p:nvPr/>
          </p:nvSpPr>
          <p:spPr bwMode="auto">
            <a:xfrm rot="16200000" flipV="1">
              <a:off x="108068840" y="109377214"/>
              <a:ext cx="60750" cy="250146"/>
            </a:xfrm>
            <a:prstGeom prst="triangle">
              <a:avLst>
                <a:gd name="adj" fmla="val 100000"/>
              </a:avLst>
            </a:prstGeom>
            <a:solidFill>
              <a:srgbClr val="FFFFFF"/>
            </a:solidFill>
            <a:ln w="0" algn="in">
              <a:noFill/>
              <a:miter lim="800000"/>
              <a:headEnd/>
              <a:tailEnd/>
            </a:ln>
          </p:spPr>
          <p:txBody>
            <a:bodyPr lIns="36576" tIns="36576" rIns="36576" bIns="36576"/>
            <a:lstStyle/>
            <a:p>
              <a:endParaRPr lang="ru-RU"/>
            </a:p>
          </p:txBody>
        </p:sp>
      </p:grpSp>
      <p:grpSp>
        <p:nvGrpSpPr>
          <p:cNvPr id="4" name="Group 21"/>
          <p:cNvGrpSpPr>
            <a:grpSpLocks/>
          </p:cNvGrpSpPr>
          <p:nvPr/>
        </p:nvGrpSpPr>
        <p:grpSpPr bwMode="auto">
          <a:xfrm>
            <a:off x="5076825" y="5876925"/>
            <a:ext cx="504825" cy="730250"/>
            <a:chOff x="107719363" y="109168161"/>
            <a:chExt cx="504925" cy="729000"/>
          </a:xfrm>
        </p:grpSpPr>
        <p:sp>
          <p:nvSpPr>
            <p:cNvPr id="15407" name="AutoShape 22"/>
            <p:cNvSpPr>
              <a:spLocks noChangeArrowheads="1" noChangeShapeType="1"/>
            </p:cNvSpPr>
            <p:nvPr/>
          </p:nvSpPr>
          <p:spPr bwMode="auto">
            <a:xfrm>
              <a:off x="107791572" y="109350411"/>
              <a:ext cx="333530" cy="364500"/>
            </a:xfrm>
            <a:prstGeom prst="irregularSeal1">
              <a:avLst/>
            </a:prstGeom>
            <a:solidFill>
              <a:srgbClr val="FFFFFF"/>
            </a:solidFill>
            <a:ln w="0" algn="in">
              <a:solidFill>
                <a:schemeClr val="bg2"/>
              </a:solidFill>
              <a:miter lim="800000"/>
              <a:headEnd/>
              <a:tailEnd/>
            </a:ln>
          </p:spPr>
          <p:txBody>
            <a:bodyPr lIns="36576" tIns="36576" rIns="36576" bIns="36576"/>
            <a:lstStyle/>
            <a:p>
              <a:endParaRPr lang="ru-RU"/>
            </a:p>
          </p:txBody>
        </p:sp>
        <p:sp>
          <p:nvSpPr>
            <p:cNvPr id="15408" name="AutoShape 23"/>
            <p:cNvSpPr>
              <a:spLocks noChangeArrowheads="1" noChangeShapeType="1"/>
            </p:cNvSpPr>
            <p:nvPr/>
          </p:nvSpPr>
          <p:spPr bwMode="auto">
            <a:xfrm>
              <a:off x="107913921" y="109168161"/>
              <a:ext cx="55588" cy="364500"/>
            </a:xfrm>
            <a:prstGeom prst="triangle">
              <a:avLst>
                <a:gd name="adj" fmla="val 0"/>
              </a:avLst>
            </a:prstGeom>
            <a:solidFill>
              <a:srgbClr val="FFFFFF"/>
            </a:solidFill>
            <a:ln w="0" algn="in">
              <a:solidFill>
                <a:schemeClr val="bg2"/>
              </a:solidFill>
              <a:miter lim="800000"/>
              <a:headEnd/>
              <a:tailEnd/>
            </a:ln>
          </p:spPr>
          <p:txBody>
            <a:bodyPr lIns="36576" tIns="36576" rIns="36576" bIns="36576"/>
            <a:lstStyle/>
            <a:p>
              <a:endParaRPr lang="ru-RU"/>
            </a:p>
          </p:txBody>
        </p:sp>
        <p:sp>
          <p:nvSpPr>
            <p:cNvPr id="15409" name="AutoShape 24"/>
            <p:cNvSpPr>
              <a:spLocks noChangeArrowheads="1" noChangeShapeType="1"/>
            </p:cNvSpPr>
            <p:nvPr/>
          </p:nvSpPr>
          <p:spPr bwMode="auto">
            <a:xfrm flipV="1">
              <a:off x="107946347" y="109532661"/>
              <a:ext cx="55588" cy="364500"/>
            </a:xfrm>
            <a:prstGeom prst="triangle">
              <a:avLst>
                <a:gd name="adj" fmla="val 100000"/>
              </a:avLst>
            </a:prstGeom>
            <a:solidFill>
              <a:srgbClr val="FFFFFF"/>
            </a:solidFill>
            <a:ln w="0" algn="in">
              <a:solidFill>
                <a:schemeClr val="bg2"/>
              </a:solidFill>
              <a:miter lim="800000"/>
              <a:headEnd/>
              <a:tailEnd/>
            </a:ln>
          </p:spPr>
          <p:txBody>
            <a:bodyPr lIns="36576" tIns="36576" rIns="36576" bIns="36576"/>
            <a:lstStyle/>
            <a:p>
              <a:endParaRPr lang="ru-RU"/>
            </a:p>
          </p:txBody>
        </p:sp>
        <p:sp>
          <p:nvSpPr>
            <p:cNvPr id="15410" name="AutoShape 25"/>
            <p:cNvSpPr>
              <a:spLocks noChangeArrowheads="1" noChangeShapeType="1"/>
            </p:cNvSpPr>
            <p:nvPr/>
          </p:nvSpPr>
          <p:spPr bwMode="auto">
            <a:xfrm rot="-5400000">
              <a:off x="107829199" y="109331701"/>
              <a:ext cx="86062" cy="305734"/>
            </a:xfrm>
            <a:prstGeom prst="triangle">
              <a:avLst>
                <a:gd name="adj" fmla="val 0"/>
              </a:avLst>
            </a:prstGeom>
            <a:solidFill>
              <a:srgbClr val="FFFFFF"/>
            </a:solidFill>
            <a:ln w="0" algn="in">
              <a:solidFill>
                <a:schemeClr val="bg2"/>
              </a:solidFill>
              <a:miter lim="800000"/>
              <a:headEnd/>
              <a:tailEnd/>
            </a:ln>
          </p:spPr>
          <p:txBody>
            <a:bodyPr lIns="36576" tIns="36576" rIns="36576" bIns="36576"/>
            <a:lstStyle/>
            <a:p>
              <a:endParaRPr lang="ru-RU"/>
            </a:p>
          </p:txBody>
        </p:sp>
        <p:sp>
          <p:nvSpPr>
            <p:cNvPr id="15411" name="AutoShape 26"/>
            <p:cNvSpPr>
              <a:spLocks noChangeArrowheads="1" noChangeShapeType="1"/>
            </p:cNvSpPr>
            <p:nvPr/>
          </p:nvSpPr>
          <p:spPr bwMode="auto">
            <a:xfrm rot="16200000" flipV="1">
              <a:off x="108068840" y="109377214"/>
              <a:ext cx="60750" cy="250146"/>
            </a:xfrm>
            <a:prstGeom prst="triangle">
              <a:avLst>
                <a:gd name="adj" fmla="val 100000"/>
              </a:avLst>
            </a:prstGeom>
            <a:solidFill>
              <a:srgbClr val="FFFFFF"/>
            </a:solidFill>
            <a:ln w="0" algn="in">
              <a:solidFill>
                <a:schemeClr val="bg2"/>
              </a:solidFill>
              <a:miter lim="800000"/>
              <a:headEnd/>
              <a:tailEnd/>
            </a:ln>
          </p:spPr>
          <p:txBody>
            <a:bodyPr lIns="36576" tIns="36576" rIns="36576" bIns="36576"/>
            <a:lstStyle/>
            <a:p>
              <a:endParaRPr lang="ru-RU"/>
            </a:p>
          </p:txBody>
        </p:sp>
      </p:grpSp>
      <p:grpSp>
        <p:nvGrpSpPr>
          <p:cNvPr id="5" name="Group 27"/>
          <p:cNvGrpSpPr>
            <a:grpSpLocks/>
          </p:cNvGrpSpPr>
          <p:nvPr/>
        </p:nvGrpSpPr>
        <p:grpSpPr bwMode="auto">
          <a:xfrm>
            <a:off x="6588125" y="5445125"/>
            <a:ext cx="504825" cy="730250"/>
            <a:chOff x="107719363" y="109168161"/>
            <a:chExt cx="504925" cy="729000"/>
          </a:xfrm>
        </p:grpSpPr>
        <p:sp>
          <p:nvSpPr>
            <p:cNvPr id="15402" name="AutoShape 28"/>
            <p:cNvSpPr>
              <a:spLocks noChangeArrowheads="1" noChangeShapeType="1"/>
            </p:cNvSpPr>
            <p:nvPr/>
          </p:nvSpPr>
          <p:spPr bwMode="auto">
            <a:xfrm>
              <a:off x="107791572" y="109350411"/>
              <a:ext cx="333530" cy="364500"/>
            </a:xfrm>
            <a:prstGeom prst="irregularSeal1">
              <a:avLst/>
            </a:prstGeom>
            <a:solidFill>
              <a:srgbClr val="FFFFFF"/>
            </a:solidFill>
            <a:ln w="0" algn="in">
              <a:noFill/>
              <a:miter lim="800000"/>
              <a:headEnd/>
              <a:tailEnd/>
            </a:ln>
          </p:spPr>
          <p:txBody>
            <a:bodyPr lIns="36576" tIns="36576" rIns="36576" bIns="36576"/>
            <a:lstStyle/>
            <a:p>
              <a:endParaRPr lang="ru-RU"/>
            </a:p>
          </p:txBody>
        </p:sp>
        <p:sp>
          <p:nvSpPr>
            <p:cNvPr id="15403" name="AutoShape 29"/>
            <p:cNvSpPr>
              <a:spLocks noChangeArrowheads="1" noChangeShapeType="1"/>
            </p:cNvSpPr>
            <p:nvPr/>
          </p:nvSpPr>
          <p:spPr bwMode="auto">
            <a:xfrm>
              <a:off x="107913921" y="109168161"/>
              <a:ext cx="55588" cy="364500"/>
            </a:xfrm>
            <a:prstGeom prst="triangle">
              <a:avLst>
                <a:gd name="adj" fmla="val 0"/>
              </a:avLst>
            </a:prstGeom>
            <a:solidFill>
              <a:srgbClr val="FFFFFF"/>
            </a:solidFill>
            <a:ln w="0" algn="in">
              <a:noFill/>
              <a:miter lim="800000"/>
              <a:headEnd/>
              <a:tailEnd/>
            </a:ln>
          </p:spPr>
          <p:txBody>
            <a:bodyPr lIns="36576" tIns="36576" rIns="36576" bIns="36576"/>
            <a:lstStyle/>
            <a:p>
              <a:endParaRPr lang="ru-RU"/>
            </a:p>
          </p:txBody>
        </p:sp>
        <p:sp>
          <p:nvSpPr>
            <p:cNvPr id="15404" name="AutoShape 30"/>
            <p:cNvSpPr>
              <a:spLocks noChangeArrowheads="1" noChangeShapeType="1"/>
            </p:cNvSpPr>
            <p:nvPr/>
          </p:nvSpPr>
          <p:spPr bwMode="auto">
            <a:xfrm flipV="1">
              <a:off x="107946347" y="109532661"/>
              <a:ext cx="55588" cy="364500"/>
            </a:xfrm>
            <a:prstGeom prst="triangle">
              <a:avLst>
                <a:gd name="adj" fmla="val 100000"/>
              </a:avLst>
            </a:prstGeom>
            <a:solidFill>
              <a:srgbClr val="FFFFFF"/>
            </a:solidFill>
            <a:ln w="0" algn="in">
              <a:noFill/>
              <a:miter lim="800000"/>
              <a:headEnd/>
              <a:tailEnd/>
            </a:ln>
          </p:spPr>
          <p:txBody>
            <a:bodyPr lIns="36576" tIns="36576" rIns="36576" bIns="36576"/>
            <a:lstStyle/>
            <a:p>
              <a:endParaRPr lang="ru-RU"/>
            </a:p>
          </p:txBody>
        </p:sp>
        <p:sp>
          <p:nvSpPr>
            <p:cNvPr id="15405" name="AutoShape 31"/>
            <p:cNvSpPr>
              <a:spLocks noChangeArrowheads="1" noChangeShapeType="1"/>
            </p:cNvSpPr>
            <p:nvPr/>
          </p:nvSpPr>
          <p:spPr bwMode="auto">
            <a:xfrm rot="-5400000">
              <a:off x="107829199" y="109331701"/>
              <a:ext cx="86062" cy="305734"/>
            </a:xfrm>
            <a:prstGeom prst="triangle">
              <a:avLst>
                <a:gd name="adj" fmla="val 0"/>
              </a:avLst>
            </a:prstGeom>
            <a:solidFill>
              <a:srgbClr val="FFFFFF"/>
            </a:solidFill>
            <a:ln w="0" algn="in">
              <a:noFill/>
              <a:miter lim="800000"/>
              <a:headEnd/>
              <a:tailEnd/>
            </a:ln>
          </p:spPr>
          <p:txBody>
            <a:bodyPr lIns="36576" tIns="36576" rIns="36576" bIns="36576"/>
            <a:lstStyle/>
            <a:p>
              <a:endParaRPr lang="ru-RU"/>
            </a:p>
          </p:txBody>
        </p:sp>
        <p:sp>
          <p:nvSpPr>
            <p:cNvPr id="15406" name="AutoShape 32"/>
            <p:cNvSpPr>
              <a:spLocks noChangeArrowheads="1" noChangeShapeType="1"/>
            </p:cNvSpPr>
            <p:nvPr/>
          </p:nvSpPr>
          <p:spPr bwMode="auto">
            <a:xfrm rot="16200000" flipV="1">
              <a:off x="108068840" y="109377214"/>
              <a:ext cx="60750" cy="250146"/>
            </a:xfrm>
            <a:prstGeom prst="triangle">
              <a:avLst>
                <a:gd name="adj" fmla="val 100000"/>
              </a:avLst>
            </a:prstGeom>
            <a:solidFill>
              <a:srgbClr val="FFFFFF"/>
            </a:solidFill>
            <a:ln w="0" algn="in">
              <a:noFill/>
              <a:miter lim="800000"/>
              <a:headEnd/>
              <a:tailEnd/>
            </a:ln>
          </p:spPr>
          <p:txBody>
            <a:bodyPr lIns="36576" tIns="36576" rIns="36576" bIns="36576"/>
            <a:lstStyle/>
            <a:p>
              <a:endParaRPr lang="ru-RU"/>
            </a:p>
          </p:txBody>
        </p:sp>
      </p:grpSp>
      <p:grpSp>
        <p:nvGrpSpPr>
          <p:cNvPr id="6" name="Group 33"/>
          <p:cNvGrpSpPr>
            <a:grpSpLocks/>
          </p:cNvGrpSpPr>
          <p:nvPr/>
        </p:nvGrpSpPr>
        <p:grpSpPr bwMode="auto">
          <a:xfrm>
            <a:off x="323850" y="404813"/>
            <a:ext cx="504825" cy="730250"/>
            <a:chOff x="107719363" y="109168161"/>
            <a:chExt cx="504925" cy="729000"/>
          </a:xfrm>
        </p:grpSpPr>
        <p:sp>
          <p:nvSpPr>
            <p:cNvPr id="15397" name="AutoShape 34"/>
            <p:cNvSpPr>
              <a:spLocks noChangeArrowheads="1" noChangeShapeType="1"/>
            </p:cNvSpPr>
            <p:nvPr/>
          </p:nvSpPr>
          <p:spPr bwMode="auto">
            <a:xfrm>
              <a:off x="107791572" y="109350411"/>
              <a:ext cx="333530" cy="364500"/>
            </a:xfrm>
            <a:prstGeom prst="irregularSeal1">
              <a:avLst/>
            </a:prstGeom>
            <a:solidFill>
              <a:srgbClr val="FFFFFF"/>
            </a:solidFill>
            <a:ln w="0" algn="in">
              <a:noFill/>
              <a:miter lim="800000"/>
              <a:headEnd/>
              <a:tailEnd/>
            </a:ln>
          </p:spPr>
          <p:txBody>
            <a:bodyPr lIns="36576" tIns="36576" rIns="36576" bIns="36576"/>
            <a:lstStyle/>
            <a:p>
              <a:endParaRPr lang="ru-RU"/>
            </a:p>
          </p:txBody>
        </p:sp>
        <p:sp>
          <p:nvSpPr>
            <p:cNvPr id="15398" name="AutoShape 35"/>
            <p:cNvSpPr>
              <a:spLocks noChangeArrowheads="1" noChangeShapeType="1"/>
            </p:cNvSpPr>
            <p:nvPr/>
          </p:nvSpPr>
          <p:spPr bwMode="auto">
            <a:xfrm>
              <a:off x="107913921" y="109168161"/>
              <a:ext cx="55588" cy="364500"/>
            </a:xfrm>
            <a:prstGeom prst="triangle">
              <a:avLst>
                <a:gd name="adj" fmla="val 0"/>
              </a:avLst>
            </a:prstGeom>
            <a:solidFill>
              <a:srgbClr val="FFFFFF"/>
            </a:solidFill>
            <a:ln w="0" algn="in">
              <a:noFill/>
              <a:miter lim="800000"/>
              <a:headEnd/>
              <a:tailEnd/>
            </a:ln>
          </p:spPr>
          <p:txBody>
            <a:bodyPr lIns="36576" tIns="36576" rIns="36576" bIns="36576"/>
            <a:lstStyle/>
            <a:p>
              <a:endParaRPr lang="ru-RU"/>
            </a:p>
          </p:txBody>
        </p:sp>
        <p:sp>
          <p:nvSpPr>
            <p:cNvPr id="15399" name="AutoShape 36"/>
            <p:cNvSpPr>
              <a:spLocks noChangeArrowheads="1" noChangeShapeType="1"/>
            </p:cNvSpPr>
            <p:nvPr/>
          </p:nvSpPr>
          <p:spPr bwMode="auto">
            <a:xfrm flipV="1">
              <a:off x="107946347" y="109532661"/>
              <a:ext cx="55588" cy="364500"/>
            </a:xfrm>
            <a:prstGeom prst="triangle">
              <a:avLst>
                <a:gd name="adj" fmla="val 100000"/>
              </a:avLst>
            </a:prstGeom>
            <a:solidFill>
              <a:srgbClr val="FFFFFF"/>
            </a:solidFill>
            <a:ln w="0" algn="in">
              <a:noFill/>
              <a:miter lim="800000"/>
              <a:headEnd/>
              <a:tailEnd/>
            </a:ln>
          </p:spPr>
          <p:txBody>
            <a:bodyPr lIns="36576" tIns="36576" rIns="36576" bIns="36576"/>
            <a:lstStyle/>
            <a:p>
              <a:endParaRPr lang="ru-RU"/>
            </a:p>
          </p:txBody>
        </p:sp>
        <p:sp>
          <p:nvSpPr>
            <p:cNvPr id="15400" name="AutoShape 37"/>
            <p:cNvSpPr>
              <a:spLocks noChangeArrowheads="1" noChangeShapeType="1"/>
            </p:cNvSpPr>
            <p:nvPr/>
          </p:nvSpPr>
          <p:spPr bwMode="auto">
            <a:xfrm rot="-5400000">
              <a:off x="107829199" y="109331701"/>
              <a:ext cx="86062" cy="305734"/>
            </a:xfrm>
            <a:prstGeom prst="triangle">
              <a:avLst>
                <a:gd name="adj" fmla="val 0"/>
              </a:avLst>
            </a:prstGeom>
            <a:solidFill>
              <a:srgbClr val="FFFFFF"/>
            </a:solidFill>
            <a:ln w="0" algn="in">
              <a:noFill/>
              <a:miter lim="800000"/>
              <a:headEnd/>
              <a:tailEnd/>
            </a:ln>
          </p:spPr>
          <p:txBody>
            <a:bodyPr lIns="36576" tIns="36576" rIns="36576" bIns="36576"/>
            <a:lstStyle/>
            <a:p>
              <a:endParaRPr lang="ru-RU"/>
            </a:p>
          </p:txBody>
        </p:sp>
        <p:sp>
          <p:nvSpPr>
            <p:cNvPr id="15401" name="AutoShape 38"/>
            <p:cNvSpPr>
              <a:spLocks noChangeArrowheads="1" noChangeShapeType="1"/>
            </p:cNvSpPr>
            <p:nvPr/>
          </p:nvSpPr>
          <p:spPr bwMode="auto">
            <a:xfrm rot="16200000" flipV="1">
              <a:off x="108068840" y="109377214"/>
              <a:ext cx="60750" cy="250146"/>
            </a:xfrm>
            <a:prstGeom prst="triangle">
              <a:avLst>
                <a:gd name="adj" fmla="val 100000"/>
              </a:avLst>
            </a:prstGeom>
            <a:solidFill>
              <a:srgbClr val="FFFFFF"/>
            </a:solidFill>
            <a:ln w="0" algn="in">
              <a:noFill/>
              <a:miter lim="800000"/>
              <a:headEnd/>
              <a:tailEnd/>
            </a:ln>
          </p:spPr>
          <p:txBody>
            <a:bodyPr lIns="36576" tIns="36576" rIns="36576" bIns="36576"/>
            <a:lstStyle/>
            <a:p>
              <a:endParaRPr lang="ru-RU"/>
            </a:p>
          </p:txBody>
        </p:sp>
      </p:grpSp>
      <p:grpSp>
        <p:nvGrpSpPr>
          <p:cNvPr id="7" name="Group 39"/>
          <p:cNvGrpSpPr>
            <a:grpSpLocks/>
          </p:cNvGrpSpPr>
          <p:nvPr/>
        </p:nvGrpSpPr>
        <p:grpSpPr bwMode="auto">
          <a:xfrm>
            <a:off x="8316913" y="836613"/>
            <a:ext cx="504825" cy="730250"/>
            <a:chOff x="107719363" y="109168161"/>
            <a:chExt cx="504925" cy="729000"/>
          </a:xfrm>
        </p:grpSpPr>
        <p:sp>
          <p:nvSpPr>
            <p:cNvPr id="15392" name="AutoShape 40"/>
            <p:cNvSpPr>
              <a:spLocks noChangeArrowheads="1" noChangeShapeType="1"/>
            </p:cNvSpPr>
            <p:nvPr/>
          </p:nvSpPr>
          <p:spPr bwMode="auto">
            <a:xfrm>
              <a:off x="107791572" y="109350411"/>
              <a:ext cx="333530" cy="364500"/>
            </a:xfrm>
            <a:prstGeom prst="irregularSeal1">
              <a:avLst/>
            </a:prstGeom>
            <a:solidFill>
              <a:srgbClr val="FFFFFF"/>
            </a:solidFill>
            <a:ln w="0" algn="in">
              <a:solidFill>
                <a:schemeClr val="bg2"/>
              </a:solidFill>
              <a:miter lim="800000"/>
              <a:headEnd/>
              <a:tailEnd/>
            </a:ln>
          </p:spPr>
          <p:txBody>
            <a:bodyPr lIns="36576" tIns="36576" rIns="36576" bIns="36576"/>
            <a:lstStyle/>
            <a:p>
              <a:endParaRPr lang="ru-RU"/>
            </a:p>
          </p:txBody>
        </p:sp>
        <p:sp>
          <p:nvSpPr>
            <p:cNvPr id="15393" name="AutoShape 41"/>
            <p:cNvSpPr>
              <a:spLocks noChangeArrowheads="1" noChangeShapeType="1"/>
            </p:cNvSpPr>
            <p:nvPr/>
          </p:nvSpPr>
          <p:spPr bwMode="auto">
            <a:xfrm>
              <a:off x="107913921" y="109168161"/>
              <a:ext cx="55588" cy="364500"/>
            </a:xfrm>
            <a:prstGeom prst="triangle">
              <a:avLst>
                <a:gd name="adj" fmla="val 0"/>
              </a:avLst>
            </a:prstGeom>
            <a:solidFill>
              <a:srgbClr val="FFFFFF"/>
            </a:solidFill>
            <a:ln w="0" algn="in">
              <a:solidFill>
                <a:schemeClr val="bg2"/>
              </a:solidFill>
              <a:miter lim="800000"/>
              <a:headEnd/>
              <a:tailEnd/>
            </a:ln>
          </p:spPr>
          <p:txBody>
            <a:bodyPr lIns="36576" tIns="36576" rIns="36576" bIns="36576"/>
            <a:lstStyle/>
            <a:p>
              <a:endParaRPr lang="ru-RU"/>
            </a:p>
          </p:txBody>
        </p:sp>
        <p:sp>
          <p:nvSpPr>
            <p:cNvPr id="15394" name="AutoShape 42"/>
            <p:cNvSpPr>
              <a:spLocks noChangeArrowheads="1" noChangeShapeType="1"/>
            </p:cNvSpPr>
            <p:nvPr/>
          </p:nvSpPr>
          <p:spPr bwMode="auto">
            <a:xfrm flipV="1">
              <a:off x="107946347" y="109532661"/>
              <a:ext cx="55588" cy="364500"/>
            </a:xfrm>
            <a:prstGeom prst="triangle">
              <a:avLst>
                <a:gd name="adj" fmla="val 100000"/>
              </a:avLst>
            </a:prstGeom>
            <a:solidFill>
              <a:srgbClr val="FFFFFF"/>
            </a:solidFill>
            <a:ln w="0" algn="in">
              <a:solidFill>
                <a:schemeClr val="bg2"/>
              </a:solidFill>
              <a:miter lim="800000"/>
              <a:headEnd/>
              <a:tailEnd/>
            </a:ln>
          </p:spPr>
          <p:txBody>
            <a:bodyPr lIns="36576" tIns="36576" rIns="36576" bIns="36576"/>
            <a:lstStyle/>
            <a:p>
              <a:endParaRPr lang="ru-RU"/>
            </a:p>
          </p:txBody>
        </p:sp>
        <p:sp>
          <p:nvSpPr>
            <p:cNvPr id="15395" name="AutoShape 43"/>
            <p:cNvSpPr>
              <a:spLocks noChangeArrowheads="1" noChangeShapeType="1"/>
            </p:cNvSpPr>
            <p:nvPr/>
          </p:nvSpPr>
          <p:spPr bwMode="auto">
            <a:xfrm rot="-5400000">
              <a:off x="107829199" y="109331701"/>
              <a:ext cx="86062" cy="305734"/>
            </a:xfrm>
            <a:prstGeom prst="triangle">
              <a:avLst>
                <a:gd name="adj" fmla="val 0"/>
              </a:avLst>
            </a:prstGeom>
            <a:solidFill>
              <a:srgbClr val="FFFFFF"/>
            </a:solidFill>
            <a:ln w="0" algn="in">
              <a:solidFill>
                <a:schemeClr val="bg2"/>
              </a:solidFill>
              <a:miter lim="800000"/>
              <a:headEnd/>
              <a:tailEnd/>
            </a:ln>
          </p:spPr>
          <p:txBody>
            <a:bodyPr lIns="36576" tIns="36576" rIns="36576" bIns="36576"/>
            <a:lstStyle/>
            <a:p>
              <a:endParaRPr lang="ru-RU"/>
            </a:p>
          </p:txBody>
        </p:sp>
        <p:sp>
          <p:nvSpPr>
            <p:cNvPr id="15396" name="AutoShape 44"/>
            <p:cNvSpPr>
              <a:spLocks noChangeArrowheads="1" noChangeShapeType="1"/>
            </p:cNvSpPr>
            <p:nvPr/>
          </p:nvSpPr>
          <p:spPr bwMode="auto">
            <a:xfrm rot="16200000" flipV="1">
              <a:off x="108068840" y="109377214"/>
              <a:ext cx="60750" cy="250146"/>
            </a:xfrm>
            <a:prstGeom prst="triangle">
              <a:avLst>
                <a:gd name="adj" fmla="val 100000"/>
              </a:avLst>
            </a:prstGeom>
            <a:solidFill>
              <a:srgbClr val="FFFFFF"/>
            </a:solidFill>
            <a:ln w="0" algn="in">
              <a:solidFill>
                <a:schemeClr val="bg2"/>
              </a:solidFill>
              <a:miter lim="800000"/>
              <a:headEnd/>
              <a:tailEnd/>
            </a:ln>
          </p:spPr>
          <p:txBody>
            <a:bodyPr lIns="36576" tIns="36576" rIns="36576" bIns="36576"/>
            <a:lstStyle/>
            <a:p>
              <a:endParaRPr lang="ru-RU"/>
            </a:p>
          </p:txBody>
        </p:sp>
      </p:grpSp>
      <p:grpSp>
        <p:nvGrpSpPr>
          <p:cNvPr id="8" name="Group 45"/>
          <p:cNvGrpSpPr>
            <a:grpSpLocks/>
          </p:cNvGrpSpPr>
          <p:nvPr/>
        </p:nvGrpSpPr>
        <p:grpSpPr bwMode="auto">
          <a:xfrm>
            <a:off x="971550" y="5805488"/>
            <a:ext cx="504825" cy="730250"/>
            <a:chOff x="107719363" y="109168161"/>
            <a:chExt cx="504925" cy="729000"/>
          </a:xfrm>
        </p:grpSpPr>
        <p:sp>
          <p:nvSpPr>
            <p:cNvPr id="15387" name="AutoShape 46"/>
            <p:cNvSpPr>
              <a:spLocks noChangeArrowheads="1" noChangeShapeType="1"/>
            </p:cNvSpPr>
            <p:nvPr/>
          </p:nvSpPr>
          <p:spPr bwMode="auto">
            <a:xfrm>
              <a:off x="107791572" y="109350411"/>
              <a:ext cx="333530" cy="364500"/>
            </a:xfrm>
            <a:prstGeom prst="irregularSeal1">
              <a:avLst/>
            </a:prstGeom>
            <a:solidFill>
              <a:srgbClr val="FFFFFF"/>
            </a:solidFill>
            <a:ln w="0" algn="in">
              <a:noFill/>
              <a:miter lim="800000"/>
              <a:headEnd/>
              <a:tailEnd/>
            </a:ln>
          </p:spPr>
          <p:txBody>
            <a:bodyPr lIns="36576" tIns="36576" rIns="36576" bIns="36576"/>
            <a:lstStyle/>
            <a:p>
              <a:endParaRPr lang="ru-RU"/>
            </a:p>
          </p:txBody>
        </p:sp>
        <p:sp>
          <p:nvSpPr>
            <p:cNvPr id="15388" name="AutoShape 47"/>
            <p:cNvSpPr>
              <a:spLocks noChangeArrowheads="1" noChangeShapeType="1"/>
            </p:cNvSpPr>
            <p:nvPr/>
          </p:nvSpPr>
          <p:spPr bwMode="auto">
            <a:xfrm>
              <a:off x="107913921" y="109168161"/>
              <a:ext cx="55588" cy="364500"/>
            </a:xfrm>
            <a:prstGeom prst="triangle">
              <a:avLst>
                <a:gd name="adj" fmla="val 0"/>
              </a:avLst>
            </a:prstGeom>
            <a:solidFill>
              <a:srgbClr val="FFFFFF"/>
            </a:solidFill>
            <a:ln w="0" algn="in">
              <a:noFill/>
              <a:miter lim="800000"/>
              <a:headEnd/>
              <a:tailEnd/>
            </a:ln>
          </p:spPr>
          <p:txBody>
            <a:bodyPr lIns="36576" tIns="36576" rIns="36576" bIns="36576"/>
            <a:lstStyle/>
            <a:p>
              <a:endParaRPr lang="ru-RU"/>
            </a:p>
          </p:txBody>
        </p:sp>
        <p:sp>
          <p:nvSpPr>
            <p:cNvPr id="15389" name="AutoShape 48"/>
            <p:cNvSpPr>
              <a:spLocks noChangeArrowheads="1" noChangeShapeType="1"/>
            </p:cNvSpPr>
            <p:nvPr/>
          </p:nvSpPr>
          <p:spPr bwMode="auto">
            <a:xfrm flipV="1">
              <a:off x="107946347" y="109532661"/>
              <a:ext cx="55588" cy="364500"/>
            </a:xfrm>
            <a:prstGeom prst="triangle">
              <a:avLst>
                <a:gd name="adj" fmla="val 100000"/>
              </a:avLst>
            </a:prstGeom>
            <a:solidFill>
              <a:srgbClr val="FFFFFF"/>
            </a:solidFill>
            <a:ln w="0" algn="in">
              <a:noFill/>
              <a:miter lim="800000"/>
              <a:headEnd/>
              <a:tailEnd/>
            </a:ln>
          </p:spPr>
          <p:txBody>
            <a:bodyPr lIns="36576" tIns="36576" rIns="36576" bIns="36576"/>
            <a:lstStyle/>
            <a:p>
              <a:endParaRPr lang="ru-RU"/>
            </a:p>
          </p:txBody>
        </p:sp>
        <p:sp>
          <p:nvSpPr>
            <p:cNvPr id="15390" name="AutoShape 49"/>
            <p:cNvSpPr>
              <a:spLocks noChangeArrowheads="1" noChangeShapeType="1"/>
            </p:cNvSpPr>
            <p:nvPr/>
          </p:nvSpPr>
          <p:spPr bwMode="auto">
            <a:xfrm rot="-5400000">
              <a:off x="107829199" y="109331701"/>
              <a:ext cx="86062" cy="305734"/>
            </a:xfrm>
            <a:prstGeom prst="triangle">
              <a:avLst>
                <a:gd name="adj" fmla="val 0"/>
              </a:avLst>
            </a:prstGeom>
            <a:solidFill>
              <a:srgbClr val="FFFFFF"/>
            </a:solidFill>
            <a:ln w="0" algn="in">
              <a:noFill/>
              <a:miter lim="800000"/>
              <a:headEnd/>
              <a:tailEnd/>
            </a:ln>
          </p:spPr>
          <p:txBody>
            <a:bodyPr lIns="36576" tIns="36576" rIns="36576" bIns="36576"/>
            <a:lstStyle/>
            <a:p>
              <a:endParaRPr lang="ru-RU"/>
            </a:p>
          </p:txBody>
        </p:sp>
        <p:sp>
          <p:nvSpPr>
            <p:cNvPr id="15391" name="AutoShape 50"/>
            <p:cNvSpPr>
              <a:spLocks noChangeArrowheads="1" noChangeShapeType="1"/>
            </p:cNvSpPr>
            <p:nvPr/>
          </p:nvSpPr>
          <p:spPr bwMode="auto">
            <a:xfrm rot="16200000" flipV="1">
              <a:off x="108068840" y="109377214"/>
              <a:ext cx="60750" cy="250146"/>
            </a:xfrm>
            <a:prstGeom prst="triangle">
              <a:avLst>
                <a:gd name="adj" fmla="val 100000"/>
              </a:avLst>
            </a:prstGeom>
            <a:solidFill>
              <a:srgbClr val="FFFFFF"/>
            </a:solidFill>
            <a:ln w="0" algn="in">
              <a:noFill/>
              <a:miter lim="800000"/>
              <a:headEnd/>
              <a:tailEnd/>
            </a:ln>
          </p:spPr>
          <p:txBody>
            <a:bodyPr lIns="36576" tIns="36576" rIns="36576" bIns="36576"/>
            <a:lstStyle/>
            <a:p>
              <a:endParaRPr lang="ru-RU"/>
            </a:p>
          </p:txBody>
        </p:sp>
      </p:grpSp>
      <p:grpSp>
        <p:nvGrpSpPr>
          <p:cNvPr id="9" name="Group 51"/>
          <p:cNvGrpSpPr>
            <a:grpSpLocks/>
          </p:cNvGrpSpPr>
          <p:nvPr/>
        </p:nvGrpSpPr>
        <p:grpSpPr bwMode="auto">
          <a:xfrm>
            <a:off x="971550" y="2420938"/>
            <a:ext cx="504825" cy="730250"/>
            <a:chOff x="107719363" y="109168161"/>
            <a:chExt cx="504925" cy="729000"/>
          </a:xfrm>
        </p:grpSpPr>
        <p:sp>
          <p:nvSpPr>
            <p:cNvPr id="15382" name="AutoShape 52"/>
            <p:cNvSpPr>
              <a:spLocks noChangeArrowheads="1" noChangeShapeType="1"/>
            </p:cNvSpPr>
            <p:nvPr/>
          </p:nvSpPr>
          <p:spPr bwMode="auto">
            <a:xfrm>
              <a:off x="107791572" y="109350411"/>
              <a:ext cx="333530" cy="364500"/>
            </a:xfrm>
            <a:prstGeom prst="irregularSeal1">
              <a:avLst/>
            </a:prstGeom>
            <a:solidFill>
              <a:schemeClr val="bg2"/>
            </a:solidFill>
            <a:ln w="0" algn="in">
              <a:solidFill>
                <a:schemeClr val="bg2"/>
              </a:solidFill>
              <a:miter lim="800000"/>
              <a:headEnd/>
              <a:tailEnd/>
            </a:ln>
          </p:spPr>
          <p:txBody>
            <a:bodyPr lIns="36576" tIns="36576" rIns="36576" bIns="36576"/>
            <a:lstStyle/>
            <a:p>
              <a:endParaRPr lang="ru-RU"/>
            </a:p>
          </p:txBody>
        </p:sp>
        <p:sp>
          <p:nvSpPr>
            <p:cNvPr id="15383" name="AutoShape 53"/>
            <p:cNvSpPr>
              <a:spLocks noChangeArrowheads="1" noChangeShapeType="1"/>
            </p:cNvSpPr>
            <p:nvPr/>
          </p:nvSpPr>
          <p:spPr bwMode="auto">
            <a:xfrm>
              <a:off x="107913921" y="109168161"/>
              <a:ext cx="55588" cy="364500"/>
            </a:xfrm>
            <a:prstGeom prst="triangle">
              <a:avLst>
                <a:gd name="adj" fmla="val 0"/>
              </a:avLst>
            </a:prstGeom>
            <a:solidFill>
              <a:schemeClr val="bg2"/>
            </a:solidFill>
            <a:ln w="0" algn="in">
              <a:solidFill>
                <a:schemeClr val="bg2"/>
              </a:solidFill>
              <a:miter lim="800000"/>
              <a:headEnd/>
              <a:tailEnd/>
            </a:ln>
          </p:spPr>
          <p:txBody>
            <a:bodyPr lIns="36576" tIns="36576" rIns="36576" bIns="36576"/>
            <a:lstStyle/>
            <a:p>
              <a:endParaRPr lang="ru-RU"/>
            </a:p>
          </p:txBody>
        </p:sp>
        <p:sp>
          <p:nvSpPr>
            <p:cNvPr id="15384" name="AutoShape 54"/>
            <p:cNvSpPr>
              <a:spLocks noChangeArrowheads="1" noChangeShapeType="1"/>
            </p:cNvSpPr>
            <p:nvPr/>
          </p:nvSpPr>
          <p:spPr bwMode="auto">
            <a:xfrm flipV="1">
              <a:off x="107946347" y="109532661"/>
              <a:ext cx="55588" cy="364500"/>
            </a:xfrm>
            <a:prstGeom prst="triangle">
              <a:avLst>
                <a:gd name="adj" fmla="val 100000"/>
              </a:avLst>
            </a:prstGeom>
            <a:solidFill>
              <a:schemeClr val="bg2"/>
            </a:solidFill>
            <a:ln w="0" algn="in">
              <a:solidFill>
                <a:schemeClr val="bg2"/>
              </a:solidFill>
              <a:miter lim="800000"/>
              <a:headEnd/>
              <a:tailEnd/>
            </a:ln>
          </p:spPr>
          <p:txBody>
            <a:bodyPr lIns="36576" tIns="36576" rIns="36576" bIns="36576"/>
            <a:lstStyle/>
            <a:p>
              <a:endParaRPr lang="ru-RU"/>
            </a:p>
          </p:txBody>
        </p:sp>
        <p:sp>
          <p:nvSpPr>
            <p:cNvPr id="15385" name="AutoShape 55"/>
            <p:cNvSpPr>
              <a:spLocks noChangeArrowheads="1" noChangeShapeType="1"/>
            </p:cNvSpPr>
            <p:nvPr/>
          </p:nvSpPr>
          <p:spPr bwMode="auto">
            <a:xfrm rot="-5400000">
              <a:off x="107829199" y="109331701"/>
              <a:ext cx="86062" cy="305734"/>
            </a:xfrm>
            <a:prstGeom prst="triangle">
              <a:avLst>
                <a:gd name="adj" fmla="val 0"/>
              </a:avLst>
            </a:prstGeom>
            <a:solidFill>
              <a:schemeClr val="bg2"/>
            </a:solidFill>
            <a:ln w="0" algn="in">
              <a:solidFill>
                <a:schemeClr val="bg2"/>
              </a:solidFill>
              <a:miter lim="800000"/>
              <a:headEnd/>
              <a:tailEnd/>
            </a:ln>
          </p:spPr>
          <p:txBody>
            <a:bodyPr lIns="36576" tIns="36576" rIns="36576" bIns="36576"/>
            <a:lstStyle/>
            <a:p>
              <a:endParaRPr lang="ru-RU"/>
            </a:p>
          </p:txBody>
        </p:sp>
        <p:sp>
          <p:nvSpPr>
            <p:cNvPr id="15386" name="AutoShape 56"/>
            <p:cNvSpPr>
              <a:spLocks noChangeArrowheads="1" noChangeShapeType="1"/>
            </p:cNvSpPr>
            <p:nvPr/>
          </p:nvSpPr>
          <p:spPr bwMode="auto">
            <a:xfrm rot="16200000" flipV="1">
              <a:off x="108068840" y="109377214"/>
              <a:ext cx="60750" cy="250146"/>
            </a:xfrm>
            <a:prstGeom prst="triangle">
              <a:avLst>
                <a:gd name="adj" fmla="val 100000"/>
              </a:avLst>
            </a:prstGeom>
            <a:solidFill>
              <a:schemeClr val="bg2"/>
            </a:solidFill>
            <a:ln w="0" algn="in">
              <a:solidFill>
                <a:schemeClr val="bg2"/>
              </a:solidFill>
              <a:miter lim="800000"/>
              <a:headEnd/>
              <a:tailEnd/>
            </a:ln>
          </p:spPr>
          <p:txBody>
            <a:bodyPr lIns="36576" tIns="36576" rIns="36576" bIns="36576"/>
            <a:lstStyle/>
            <a:p>
              <a:endParaRPr lang="ru-RU"/>
            </a:p>
          </p:txBody>
        </p:sp>
      </p:grpSp>
      <p:grpSp>
        <p:nvGrpSpPr>
          <p:cNvPr id="10" name="Group 57"/>
          <p:cNvGrpSpPr>
            <a:grpSpLocks/>
          </p:cNvGrpSpPr>
          <p:nvPr/>
        </p:nvGrpSpPr>
        <p:grpSpPr bwMode="auto">
          <a:xfrm>
            <a:off x="3708400" y="333375"/>
            <a:ext cx="504825" cy="730250"/>
            <a:chOff x="107719363" y="109168161"/>
            <a:chExt cx="504925" cy="729000"/>
          </a:xfrm>
        </p:grpSpPr>
        <p:sp>
          <p:nvSpPr>
            <p:cNvPr id="15377" name="AutoShape 58"/>
            <p:cNvSpPr>
              <a:spLocks noChangeArrowheads="1" noChangeShapeType="1"/>
            </p:cNvSpPr>
            <p:nvPr/>
          </p:nvSpPr>
          <p:spPr bwMode="auto">
            <a:xfrm>
              <a:off x="107791572" y="109350411"/>
              <a:ext cx="333530" cy="364500"/>
            </a:xfrm>
            <a:prstGeom prst="irregularSeal1">
              <a:avLst/>
            </a:prstGeom>
            <a:solidFill>
              <a:srgbClr val="FFFFFF"/>
            </a:solidFill>
            <a:ln w="0" algn="in">
              <a:noFill/>
              <a:miter lim="800000"/>
              <a:headEnd/>
              <a:tailEnd/>
            </a:ln>
          </p:spPr>
          <p:txBody>
            <a:bodyPr lIns="36576" tIns="36576" rIns="36576" bIns="36576"/>
            <a:lstStyle/>
            <a:p>
              <a:endParaRPr lang="ru-RU"/>
            </a:p>
          </p:txBody>
        </p:sp>
        <p:sp>
          <p:nvSpPr>
            <p:cNvPr id="15378" name="AutoShape 59"/>
            <p:cNvSpPr>
              <a:spLocks noChangeArrowheads="1" noChangeShapeType="1"/>
            </p:cNvSpPr>
            <p:nvPr/>
          </p:nvSpPr>
          <p:spPr bwMode="auto">
            <a:xfrm>
              <a:off x="107913921" y="109168161"/>
              <a:ext cx="55588" cy="364500"/>
            </a:xfrm>
            <a:prstGeom prst="triangle">
              <a:avLst>
                <a:gd name="adj" fmla="val 0"/>
              </a:avLst>
            </a:prstGeom>
            <a:solidFill>
              <a:srgbClr val="FFFFFF"/>
            </a:solidFill>
            <a:ln w="0" algn="in">
              <a:noFill/>
              <a:miter lim="800000"/>
              <a:headEnd/>
              <a:tailEnd/>
            </a:ln>
          </p:spPr>
          <p:txBody>
            <a:bodyPr lIns="36576" tIns="36576" rIns="36576" bIns="36576"/>
            <a:lstStyle/>
            <a:p>
              <a:endParaRPr lang="ru-RU"/>
            </a:p>
          </p:txBody>
        </p:sp>
        <p:sp>
          <p:nvSpPr>
            <p:cNvPr id="15379" name="AutoShape 60"/>
            <p:cNvSpPr>
              <a:spLocks noChangeArrowheads="1" noChangeShapeType="1"/>
            </p:cNvSpPr>
            <p:nvPr/>
          </p:nvSpPr>
          <p:spPr bwMode="auto">
            <a:xfrm flipV="1">
              <a:off x="107946347" y="109532661"/>
              <a:ext cx="55588" cy="364500"/>
            </a:xfrm>
            <a:prstGeom prst="triangle">
              <a:avLst>
                <a:gd name="adj" fmla="val 100000"/>
              </a:avLst>
            </a:prstGeom>
            <a:solidFill>
              <a:srgbClr val="FFFFFF"/>
            </a:solidFill>
            <a:ln w="0" algn="in">
              <a:noFill/>
              <a:miter lim="800000"/>
              <a:headEnd/>
              <a:tailEnd/>
            </a:ln>
          </p:spPr>
          <p:txBody>
            <a:bodyPr lIns="36576" tIns="36576" rIns="36576" bIns="36576"/>
            <a:lstStyle/>
            <a:p>
              <a:endParaRPr lang="ru-RU"/>
            </a:p>
          </p:txBody>
        </p:sp>
        <p:sp>
          <p:nvSpPr>
            <p:cNvPr id="15380" name="AutoShape 61"/>
            <p:cNvSpPr>
              <a:spLocks noChangeArrowheads="1" noChangeShapeType="1"/>
            </p:cNvSpPr>
            <p:nvPr/>
          </p:nvSpPr>
          <p:spPr bwMode="auto">
            <a:xfrm rot="-5400000">
              <a:off x="107829199" y="109331701"/>
              <a:ext cx="86062" cy="305734"/>
            </a:xfrm>
            <a:prstGeom prst="triangle">
              <a:avLst>
                <a:gd name="adj" fmla="val 0"/>
              </a:avLst>
            </a:prstGeom>
            <a:solidFill>
              <a:srgbClr val="FFFFFF"/>
            </a:solidFill>
            <a:ln w="0" algn="in">
              <a:noFill/>
              <a:miter lim="800000"/>
              <a:headEnd/>
              <a:tailEnd/>
            </a:ln>
          </p:spPr>
          <p:txBody>
            <a:bodyPr lIns="36576" tIns="36576" rIns="36576" bIns="36576"/>
            <a:lstStyle/>
            <a:p>
              <a:endParaRPr lang="ru-RU"/>
            </a:p>
          </p:txBody>
        </p:sp>
        <p:sp>
          <p:nvSpPr>
            <p:cNvPr id="15381" name="AutoShape 62"/>
            <p:cNvSpPr>
              <a:spLocks noChangeArrowheads="1" noChangeShapeType="1"/>
            </p:cNvSpPr>
            <p:nvPr/>
          </p:nvSpPr>
          <p:spPr bwMode="auto">
            <a:xfrm rot="16200000" flipV="1">
              <a:off x="108068840" y="109377214"/>
              <a:ext cx="60750" cy="250146"/>
            </a:xfrm>
            <a:prstGeom prst="triangle">
              <a:avLst>
                <a:gd name="adj" fmla="val 100000"/>
              </a:avLst>
            </a:prstGeom>
            <a:solidFill>
              <a:srgbClr val="FFFFFF"/>
            </a:solidFill>
            <a:ln w="0" algn="in">
              <a:noFill/>
              <a:miter lim="800000"/>
              <a:headEnd/>
              <a:tailEnd/>
            </a:ln>
          </p:spPr>
          <p:txBody>
            <a:bodyPr lIns="36576" tIns="36576" rIns="36576" bIns="36576"/>
            <a:lstStyle/>
            <a:p>
              <a:endParaRPr lang="ru-RU"/>
            </a:p>
          </p:txBody>
        </p:sp>
      </p:grpSp>
      <p:sp>
        <p:nvSpPr>
          <p:cNvPr id="67647" name="AutoShape 63"/>
          <p:cNvSpPr>
            <a:spLocks noChangeArrowheads="1"/>
          </p:cNvSpPr>
          <p:nvPr/>
        </p:nvSpPr>
        <p:spPr bwMode="auto">
          <a:xfrm>
            <a:off x="838200" y="4724400"/>
            <a:ext cx="6121400" cy="1371600"/>
          </a:xfrm>
          <a:prstGeom prst="downArrowCallout">
            <a:avLst>
              <a:gd name="adj1" fmla="val 111574"/>
              <a:gd name="adj2" fmla="val 111574"/>
              <a:gd name="adj3" fmla="val 16667"/>
              <a:gd name="adj4" fmla="val 66667"/>
            </a:avLst>
          </a:prstGeom>
          <a:solidFill>
            <a:schemeClr val="accent1"/>
          </a:solidFill>
          <a:ln w="9525">
            <a:solidFill>
              <a:schemeClr val="tx1"/>
            </a:solidFill>
            <a:miter lim="800000"/>
            <a:headEnd/>
            <a:tailEnd/>
          </a:ln>
        </p:spPr>
        <p:txBody>
          <a:bodyPr wrap="none" anchor="ctr"/>
          <a:lstStyle/>
          <a:p>
            <a:pPr algn="ctr"/>
            <a:r>
              <a:rPr lang="ru-RU" b="1"/>
              <a:t>Позднее трудновыращиваемую вишню </a:t>
            </a:r>
          </a:p>
          <a:p>
            <a:pPr algn="ctr"/>
            <a:r>
              <a:rPr lang="ru-RU" b="1"/>
              <a:t>заменили вечнозеленой елкой.</a:t>
            </a:r>
          </a:p>
        </p:txBody>
      </p:sp>
    </p:spTree>
  </p:cSld>
  <p:clrMapOvr>
    <a:masterClrMapping/>
  </p:clrMapOvr>
  <p:transition advTm="800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7587"/>
                                        </p:tgtEl>
                                        <p:attrNameLst>
                                          <p:attrName>style.visibility</p:attrName>
                                        </p:attrNameLst>
                                      </p:cBhvr>
                                      <p:to>
                                        <p:strVal val="visible"/>
                                      </p:to>
                                    </p:set>
                                    <p:animEffect transition="in" filter="fade">
                                      <p:cBhvr>
                                        <p:cTn id="7" dur="2000"/>
                                        <p:tgtEl>
                                          <p:spTgt spid="67587"/>
                                        </p:tgtEl>
                                      </p:cBhvr>
                                    </p:animEffect>
                                  </p:childTnLst>
                                </p:cTn>
                              </p:par>
                            </p:childTnLst>
                          </p:cTn>
                        </p:par>
                        <p:par>
                          <p:cTn id="8" fill="hold">
                            <p:stCondLst>
                              <p:cond delay="2000"/>
                            </p:stCondLst>
                            <p:childTnLst>
                              <p:par>
                                <p:cTn id="9" presetID="27" presetClass="entr" presetSubtype="0" fill="hold" nodeType="afterEffect">
                                  <p:stCondLst>
                                    <p:cond delay="0"/>
                                  </p:stCondLst>
                                  <p:iterate type="lt">
                                    <p:tmPct val="50000"/>
                                  </p:iterate>
                                  <p:childTnLst>
                                    <p:set>
                                      <p:cBhvr>
                                        <p:cTn id="10" dur="1" fill="hold">
                                          <p:stCondLst>
                                            <p:cond delay="0"/>
                                          </p:stCondLst>
                                        </p:cTn>
                                        <p:tgtEl>
                                          <p:spTgt spid="67586">
                                            <p:txEl>
                                              <p:pRg st="0" end="0"/>
                                            </p:txEl>
                                          </p:spTgt>
                                        </p:tgtEl>
                                        <p:attrNameLst>
                                          <p:attrName>style.visibility</p:attrName>
                                        </p:attrNameLst>
                                      </p:cBhvr>
                                      <p:to>
                                        <p:strVal val="visible"/>
                                      </p:to>
                                    </p:set>
                                    <p:anim calcmode="discrete" valueType="clr">
                                      <p:cBhvr override="childStyle">
                                        <p:cTn id="11" dur="80"/>
                                        <p:tgtEl>
                                          <p:spTgt spid="6758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67586">
                                            <p:txEl>
                                              <p:pRg st="0" end="0"/>
                                            </p:txEl>
                                          </p:spTgt>
                                        </p:tgtEl>
                                        <p:attrNameLst>
                                          <p:attrName>fillcolor</p:attrName>
                                        </p:attrNameLst>
                                      </p:cBhvr>
                                      <p:tavLst>
                                        <p:tav tm="0">
                                          <p:val>
                                            <p:clrVal>
                                              <a:schemeClr val="accent2"/>
                                            </p:clrVal>
                                          </p:val>
                                        </p:tav>
                                        <p:tav tm="50000">
                                          <p:val>
                                            <p:clrVal>
                                              <a:schemeClr val="hlink"/>
                                            </p:clrVal>
                                          </p:val>
                                        </p:tav>
                                      </p:tavLst>
                                    </p:anim>
                                    <p:set>
                                      <p:cBhvr>
                                        <p:cTn id="13" dur="80"/>
                                        <p:tgtEl>
                                          <p:spTgt spid="67586">
                                            <p:txEl>
                                              <p:pRg st="0" end="0"/>
                                            </p:txEl>
                                          </p:spTgt>
                                        </p:tgtEl>
                                        <p:attrNameLst>
                                          <p:attrName>fill.type</p:attrName>
                                        </p:attrNameLst>
                                      </p:cBhvr>
                                      <p:to>
                                        <p:strVal val="solid"/>
                                      </p:to>
                                    </p:set>
                                  </p:childTnLst>
                                </p:cTn>
                              </p:par>
                            </p:childTnLst>
                          </p:cTn>
                        </p:par>
                        <p:par>
                          <p:cTn id="14" fill="hold">
                            <p:stCondLst>
                              <p:cond delay="3800"/>
                            </p:stCondLst>
                            <p:childTnLst>
                              <p:par>
                                <p:cTn id="15" presetID="55" presetClass="entr" presetSubtype="0" fill="hold" grpId="0" nodeType="afterEffect">
                                  <p:stCondLst>
                                    <p:cond delay="0"/>
                                  </p:stCondLst>
                                  <p:childTnLst>
                                    <p:set>
                                      <p:cBhvr>
                                        <p:cTn id="16" dur="1" fill="hold">
                                          <p:stCondLst>
                                            <p:cond delay="0"/>
                                          </p:stCondLst>
                                        </p:cTn>
                                        <p:tgtEl>
                                          <p:spTgt spid="67589"/>
                                        </p:tgtEl>
                                        <p:attrNameLst>
                                          <p:attrName>style.visibility</p:attrName>
                                        </p:attrNameLst>
                                      </p:cBhvr>
                                      <p:to>
                                        <p:strVal val="visible"/>
                                      </p:to>
                                    </p:set>
                                    <p:anim calcmode="lin" valueType="num">
                                      <p:cBhvr>
                                        <p:cTn id="17" dur="2000" fill="hold"/>
                                        <p:tgtEl>
                                          <p:spTgt spid="67589"/>
                                        </p:tgtEl>
                                        <p:attrNameLst>
                                          <p:attrName>ppt_w</p:attrName>
                                        </p:attrNameLst>
                                      </p:cBhvr>
                                      <p:tavLst>
                                        <p:tav tm="0">
                                          <p:val>
                                            <p:strVal val="#ppt_w*0.70"/>
                                          </p:val>
                                        </p:tav>
                                        <p:tav tm="100000">
                                          <p:val>
                                            <p:strVal val="#ppt_w"/>
                                          </p:val>
                                        </p:tav>
                                      </p:tavLst>
                                    </p:anim>
                                    <p:anim calcmode="lin" valueType="num">
                                      <p:cBhvr>
                                        <p:cTn id="18" dur="2000" fill="hold"/>
                                        <p:tgtEl>
                                          <p:spTgt spid="67589"/>
                                        </p:tgtEl>
                                        <p:attrNameLst>
                                          <p:attrName>ppt_h</p:attrName>
                                        </p:attrNameLst>
                                      </p:cBhvr>
                                      <p:tavLst>
                                        <p:tav tm="0">
                                          <p:val>
                                            <p:strVal val="#ppt_h"/>
                                          </p:val>
                                        </p:tav>
                                        <p:tav tm="100000">
                                          <p:val>
                                            <p:strVal val="#ppt_h"/>
                                          </p:val>
                                        </p:tav>
                                      </p:tavLst>
                                    </p:anim>
                                    <p:animEffect transition="in" filter="fade">
                                      <p:cBhvr>
                                        <p:cTn id="19" dur="2000"/>
                                        <p:tgtEl>
                                          <p:spTgt spid="67589"/>
                                        </p:tgtEl>
                                      </p:cBhvr>
                                    </p:animEffect>
                                  </p:childTnLst>
                                </p:cTn>
                              </p:par>
                            </p:childTnLst>
                          </p:cTn>
                        </p:par>
                        <p:par>
                          <p:cTn id="20" fill="hold">
                            <p:stCondLst>
                              <p:cond delay="5800"/>
                            </p:stCondLst>
                            <p:childTnLst>
                              <p:par>
                                <p:cTn id="21" presetID="55" presetClass="entr" presetSubtype="0" fill="hold" grpId="0" nodeType="afterEffect">
                                  <p:stCondLst>
                                    <p:cond delay="0"/>
                                  </p:stCondLst>
                                  <p:childTnLst>
                                    <p:set>
                                      <p:cBhvr>
                                        <p:cTn id="22" dur="1" fill="hold">
                                          <p:stCondLst>
                                            <p:cond delay="0"/>
                                          </p:stCondLst>
                                        </p:cTn>
                                        <p:tgtEl>
                                          <p:spTgt spid="67596"/>
                                        </p:tgtEl>
                                        <p:attrNameLst>
                                          <p:attrName>style.visibility</p:attrName>
                                        </p:attrNameLst>
                                      </p:cBhvr>
                                      <p:to>
                                        <p:strVal val="visible"/>
                                      </p:to>
                                    </p:set>
                                    <p:anim calcmode="lin" valueType="num">
                                      <p:cBhvr>
                                        <p:cTn id="23" dur="2000" fill="hold"/>
                                        <p:tgtEl>
                                          <p:spTgt spid="67596"/>
                                        </p:tgtEl>
                                        <p:attrNameLst>
                                          <p:attrName>ppt_w</p:attrName>
                                        </p:attrNameLst>
                                      </p:cBhvr>
                                      <p:tavLst>
                                        <p:tav tm="0">
                                          <p:val>
                                            <p:strVal val="#ppt_w*0.70"/>
                                          </p:val>
                                        </p:tav>
                                        <p:tav tm="100000">
                                          <p:val>
                                            <p:strVal val="#ppt_w"/>
                                          </p:val>
                                        </p:tav>
                                      </p:tavLst>
                                    </p:anim>
                                    <p:anim calcmode="lin" valueType="num">
                                      <p:cBhvr>
                                        <p:cTn id="24" dur="2000" fill="hold"/>
                                        <p:tgtEl>
                                          <p:spTgt spid="67596"/>
                                        </p:tgtEl>
                                        <p:attrNameLst>
                                          <p:attrName>ppt_h</p:attrName>
                                        </p:attrNameLst>
                                      </p:cBhvr>
                                      <p:tavLst>
                                        <p:tav tm="0">
                                          <p:val>
                                            <p:strVal val="#ppt_h"/>
                                          </p:val>
                                        </p:tav>
                                        <p:tav tm="100000">
                                          <p:val>
                                            <p:strVal val="#ppt_h"/>
                                          </p:val>
                                        </p:tav>
                                      </p:tavLst>
                                    </p:anim>
                                    <p:animEffect transition="in" filter="fade">
                                      <p:cBhvr>
                                        <p:cTn id="25" dur="2000"/>
                                        <p:tgtEl>
                                          <p:spTgt spid="67596"/>
                                        </p:tgtEl>
                                      </p:cBhvr>
                                    </p:animEffect>
                                  </p:childTnLst>
                                </p:cTn>
                              </p:par>
                            </p:childTnLst>
                          </p:cTn>
                        </p:par>
                        <p:par>
                          <p:cTn id="26" fill="hold">
                            <p:stCondLst>
                              <p:cond delay="7800"/>
                            </p:stCondLst>
                            <p:childTnLst>
                              <p:par>
                                <p:cTn id="27" presetID="19" presetClass="entr" presetSubtype="10" fill="hold" nodeType="afterEffect">
                                  <p:stCondLst>
                                    <p:cond delay="0"/>
                                  </p:stCondLst>
                                  <p:childTnLst>
                                    <p:set>
                                      <p:cBhvr>
                                        <p:cTn id="28" dur="1" fill="hold">
                                          <p:stCondLst>
                                            <p:cond delay="0"/>
                                          </p:stCondLst>
                                        </p:cTn>
                                        <p:tgtEl>
                                          <p:spTgt spid="67588"/>
                                        </p:tgtEl>
                                        <p:attrNameLst>
                                          <p:attrName>style.visibility</p:attrName>
                                        </p:attrNameLst>
                                      </p:cBhvr>
                                      <p:to>
                                        <p:strVal val="visible"/>
                                      </p:to>
                                    </p:set>
                                    <p:anim calcmode="lin" valueType="num">
                                      <p:cBhvr>
                                        <p:cTn id="29" dur="5000" fill="hold"/>
                                        <p:tgtEl>
                                          <p:spTgt spid="67588"/>
                                        </p:tgtEl>
                                        <p:attrNameLst>
                                          <p:attrName>ppt_w</p:attrName>
                                        </p:attrNameLst>
                                      </p:cBhvr>
                                      <p:tavLst>
                                        <p:tav tm="0" fmla="#ppt_w*sin(2.5*pi*$)">
                                          <p:val>
                                            <p:fltVal val="0"/>
                                          </p:val>
                                        </p:tav>
                                        <p:tav tm="100000">
                                          <p:val>
                                            <p:fltVal val="1"/>
                                          </p:val>
                                        </p:tav>
                                      </p:tavLst>
                                    </p:anim>
                                    <p:anim calcmode="lin" valueType="num">
                                      <p:cBhvr>
                                        <p:cTn id="30" dur="5000" fill="hold"/>
                                        <p:tgtEl>
                                          <p:spTgt spid="67588"/>
                                        </p:tgtEl>
                                        <p:attrNameLst>
                                          <p:attrName>ppt_h</p:attrName>
                                        </p:attrNameLst>
                                      </p:cBhvr>
                                      <p:tavLst>
                                        <p:tav tm="0">
                                          <p:val>
                                            <p:strVal val="#ppt_h"/>
                                          </p:val>
                                        </p:tav>
                                        <p:tav tm="100000">
                                          <p:val>
                                            <p:strVal val="#ppt_h"/>
                                          </p:val>
                                        </p:tav>
                                      </p:tavLst>
                                    </p:anim>
                                  </p:childTnLst>
                                </p:cTn>
                              </p:par>
                            </p:childTnLst>
                          </p:cTn>
                        </p:par>
                        <p:par>
                          <p:cTn id="31" fill="hold">
                            <p:stCondLst>
                              <p:cond delay="12800"/>
                            </p:stCondLst>
                            <p:childTnLst>
                              <p:par>
                                <p:cTn id="32" presetID="23" presetClass="entr" presetSubtype="16"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childTnLst>
                                </p:cTn>
                              </p:par>
                            </p:childTnLst>
                          </p:cTn>
                        </p:par>
                        <p:par>
                          <p:cTn id="36" fill="hold">
                            <p:stCondLst>
                              <p:cond delay="13300"/>
                            </p:stCondLst>
                            <p:childTnLst>
                              <p:par>
                                <p:cTn id="37" presetID="23" presetClass="entr" presetSubtype="16" fill="hold"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childTnLst>
                                </p:cTn>
                              </p:par>
                            </p:childTnLst>
                          </p:cTn>
                        </p:par>
                        <p:par>
                          <p:cTn id="41" fill="hold">
                            <p:stCondLst>
                              <p:cond delay="13800"/>
                            </p:stCondLst>
                            <p:childTnLst>
                              <p:par>
                                <p:cTn id="42" presetID="23" presetClass="entr" presetSubtype="16" fill="hold" nodeType="after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p:cTn id="44" dur="500" fill="hold"/>
                                        <p:tgtEl>
                                          <p:spTgt spid="6"/>
                                        </p:tgtEl>
                                        <p:attrNameLst>
                                          <p:attrName>ppt_w</p:attrName>
                                        </p:attrNameLst>
                                      </p:cBhvr>
                                      <p:tavLst>
                                        <p:tav tm="0">
                                          <p:val>
                                            <p:fltVal val="0"/>
                                          </p:val>
                                        </p:tav>
                                        <p:tav tm="100000">
                                          <p:val>
                                            <p:strVal val="#ppt_w"/>
                                          </p:val>
                                        </p:tav>
                                      </p:tavLst>
                                    </p:anim>
                                    <p:anim calcmode="lin" valueType="num">
                                      <p:cBhvr>
                                        <p:cTn id="45" dur="500" fill="hold"/>
                                        <p:tgtEl>
                                          <p:spTgt spid="6"/>
                                        </p:tgtEl>
                                        <p:attrNameLst>
                                          <p:attrName>ppt_h</p:attrName>
                                        </p:attrNameLst>
                                      </p:cBhvr>
                                      <p:tavLst>
                                        <p:tav tm="0">
                                          <p:val>
                                            <p:fltVal val="0"/>
                                          </p:val>
                                        </p:tav>
                                        <p:tav tm="100000">
                                          <p:val>
                                            <p:strVal val="#ppt_h"/>
                                          </p:val>
                                        </p:tav>
                                      </p:tavLst>
                                    </p:anim>
                                  </p:childTnLst>
                                </p:cTn>
                              </p:par>
                            </p:childTnLst>
                          </p:cTn>
                        </p:par>
                        <p:par>
                          <p:cTn id="46" fill="hold">
                            <p:stCondLst>
                              <p:cond delay="14300"/>
                            </p:stCondLst>
                            <p:childTnLst>
                              <p:par>
                                <p:cTn id="47" presetID="2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childTnLst>
                                </p:cTn>
                              </p:par>
                            </p:childTnLst>
                          </p:cTn>
                        </p:par>
                        <p:par>
                          <p:cTn id="51" fill="hold">
                            <p:stCondLst>
                              <p:cond delay="14800"/>
                            </p:stCondLst>
                            <p:childTnLst>
                              <p:par>
                                <p:cTn id="52" presetID="23" presetClass="entr" presetSubtype="16" fill="hold" nodeType="afterEffect">
                                  <p:stCondLst>
                                    <p:cond delay="0"/>
                                  </p:stCondLst>
                                  <p:childTnLst>
                                    <p:set>
                                      <p:cBhvr>
                                        <p:cTn id="53" dur="1" fill="hold">
                                          <p:stCondLst>
                                            <p:cond delay="0"/>
                                          </p:stCondLst>
                                        </p:cTn>
                                        <p:tgtEl>
                                          <p:spTgt spid="8"/>
                                        </p:tgtEl>
                                        <p:attrNameLst>
                                          <p:attrName>style.visibility</p:attrName>
                                        </p:attrNameLst>
                                      </p:cBhvr>
                                      <p:to>
                                        <p:strVal val="visible"/>
                                      </p:to>
                                    </p:set>
                                    <p:anim calcmode="lin" valueType="num">
                                      <p:cBhvr>
                                        <p:cTn id="54" dur="500" fill="hold"/>
                                        <p:tgtEl>
                                          <p:spTgt spid="8"/>
                                        </p:tgtEl>
                                        <p:attrNameLst>
                                          <p:attrName>ppt_w</p:attrName>
                                        </p:attrNameLst>
                                      </p:cBhvr>
                                      <p:tavLst>
                                        <p:tav tm="0">
                                          <p:val>
                                            <p:fltVal val="0"/>
                                          </p:val>
                                        </p:tav>
                                        <p:tav tm="100000">
                                          <p:val>
                                            <p:strVal val="#ppt_w"/>
                                          </p:val>
                                        </p:tav>
                                      </p:tavLst>
                                    </p:anim>
                                    <p:anim calcmode="lin" valueType="num">
                                      <p:cBhvr>
                                        <p:cTn id="55" dur="500" fill="hold"/>
                                        <p:tgtEl>
                                          <p:spTgt spid="8"/>
                                        </p:tgtEl>
                                        <p:attrNameLst>
                                          <p:attrName>ppt_h</p:attrName>
                                        </p:attrNameLst>
                                      </p:cBhvr>
                                      <p:tavLst>
                                        <p:tav tm="0">
                                          <p:val>
                                            <p:fltVal val="0"/>
                                          </p:val>
                                        </p:tav>
                                        <p:tav tm="100000">
                                          <p:val>
                                            <p:strVal val="#ppt_h"/>
                                          </p:val>
                                        </p:tav>
                                      </p:tavLst>
                                    </p:anim>
                                  </p:childTnLst>
                                </p:cTn>
                              </p:par>
                            </p:childTnLst>
                          </p:cTn>
                        </p:par>
                        <p:par>
                          <p:cTn id="56" fill="hold">
                            <p:stCondLst>
                              <p:cond delay="15300"/>
                            </p:stCondLst>
                            <p:childTnLst>
                              <p:par>
                                <p:cTn id="57" presetID="23" presetClass="entr" presetSubtype="16"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 calcmode="lin" valueType="num">
                                      <p:cBhvr>
                                        <p:cTn id="59" dur="500" fill="hold"/>
                                        <p:tgtEl>
                                          <p:spTgt spid="2"/>
                                        </p:tgtEl>
                                        <p:attrNameLst>
                                          <p:attrName>ppt_w</p:attrName>
                                        </p:attrNameLst>
                                      </p:cBhvr>
                                      <p:tavLst>
                                        <p:tav tm="0">
                                          <p:val>
                                            <p:fltVal val="0"/>
                                          </p:val>
                                        </p:tav>
                                        <p:tav tm="100000">
                                          <p:val>
                                            <p:strVal val="#ppt_w"/>
                                          </p:val>
                                        </p:tav>
                                      </p:tavLst>
                                    </p:anim>
                                    <p:anim calcmode="lin" valueType="num">
                                      <p:cBhvr>
                                        <p:cTn id="60" dur="500" fill="hold"/>
                                        <p:tgtEl>
                                          <p:spTgt spid="2"/>
                                        </p:tgtEl>
                                        <p:attrNameLst>
                                          <p:attrName>ppt_h</p:attrName>
                                        </p:attrNameLst>
                                      </p:cBhvr>
                                      <p:tavLst>
                                        <p:tav tm="0">
                                          <p:val>
                                            <p:fltVal val="0"/>
                                          </p:val>
                                        </p:tav>
                                        <p:tav tm="100000">
                                          <p:val>
                                            <p:strVal val="#ppt_h"/>
                                          </p:val>
                                        </p:tav>
                                      </p:tavLst>
                                    </p:anim>
                                  </p:childTnLst>
                                </p:cTn>
                              </p:par>
                            </p:childTnLst>
                          </p:cTn>
                        </p:par>
                        <p:par>
                          <p:cTn id="61" fill="hold">
                            <p:stCondLst>
                              <p:cond delay="15800"/>
                            </p:stCondLst>
                            <p:childTnLst>
                              <p:par>
                                <p:cTn id="62" presetID="23" presetClass="entr" presetSubtype="16" fill="hold" nodeType="afterEffect">
                                  <p:stCondLst>
                                    <p:cond delay="0"/>
                                  </p:stCondLst>
                                  <p:childTnLst>
                                    <p:set>
                                      <p:cBhvr>
                                        <p:cTn id="63" dur="1" fill="hold">
                                          <p:stCondLst>
                                            <p:cond delay="0"/>
                                          </p:stCondLst>
                                        </p:cTn>
                                        <p:tgtEl>
                                          <p:spTgt spid="5"/>
                                        </p:tgtEl>
                                        <p:attrNameLst>
                                          <p:attrName>style.visibility</p:attrName>
                                        </p:attrNameLst>
                                      </p:cBhvr>
                                      <p:to>
                                        <p:strVal val="visible"/>
                                      </p:to>
                                    </p:set>
                                    <p:anim calcmode="lin" valueType="num">
                                      <p:cBhvr>
                                        <p:cTn id="64" dur="500" fill="hold"/>
                                        <p:tgtEl>
                                          <p:spTgt spid="5"/>
                                        </p:tgtEl>
                                        <p:attrNameLst>
                                          <p:attrName>ppt_w</p:attrName>
                                        </p:attrNameLst>
                                      </p:cBhvr>
                                      <p:tavLst>
                                        <p:tav tm="0">
                                          <p:val>
                                            <p:fltVal val="0"/>
                                          </p:val>
                                        </p:tav>
                                        <p:tav tm="100000">
                                          <p:val>
                                            <p:strVal val="#ppt_w"/>
                                          </p:val>
                                        </p:tav>
                                      </p:tavLst>
                                    </p:anim>
                                    <p:anim calcmode="lin" valueType="num">
                                      <p:cBhvr>
                                        <p:cTn id="65" dur="500" fill="hold"/>
                                        <p:tgtEl>
                                          <p:spTgt spid="5"/>
                                        </p:tgtEl>
                                        <p:attrNameLst>
                                          <p:attrName>ppt_h</p:attrName>
                                        </p:attrNameLst>
                                      </p:cBhvr>
                                      <p:tavLst>
                                        <p:tav tm="0">
                                          <p:val>
                                            <p:fltVal val="0"/>
                                          </p:val>
                                        </p:tav>
                                        <p:tav tm="100000">
                                          <p:val>
                                            <p:strVal val="#ppt_h"/>
                                          </p:val>
                                        </p:tav>
                                      </p:tavLst>
                                    </p:anim>
                                  </p:childTnLst>
                                </p:cTn>
                              </p:par>
                            </p:childTnLst>
                          </p:cTn>
                        </p:par>
                        <p:par>
                          <p:cTn id="66" fill="hold">
                            <p:stCondLst>
                              <p:cond delay="16300"/>
                            </p:stCondLst>
                            <p:childTnLst>
                              <p:par>
                                <p:cTn id="67" presetID="23" presetClass="entr" presetSubtype="16" fill="hold" nodeType="afterEffect">
                                  <p:stCondLst>
                                    <p:cond delay="0"/>
                                  </p:stCondLst>
                                  <p:childTnLst>
                                    <p:set>
                                      <p:cBhvr>
                                        <p:cTn id="68" dur="1" fill="hold">
                                          <p:stCondLst>
                                            <p:cond delay="0"/>
                                          </p:stCondLst>
                                        </p:cTn>
                                        <p:tgtEl>
                                          <p:spTgt spid="3"/>
                                        </p:tgtEl>
                                        <p:attrNameLst>
                                          <p:attrName>style.visibility</p:attrName>
                                        </p:attrNameLst>
                                      </p:cBhvr>
                                      <p:to>
                                        <p:strVal val="visible"/>
                                      </p:to>
                                    </p:set>
                                    <p:anim calcmode="lin" valueType="num">
                                      <p:cBhvr>
                                        <p:cTn id="69" dur="500" fill="hold"/>
                                        <p:tgtEl>
                                          <p:spTgt spid="3"/>
                                        </p:tgtEl>
                                        <p:attrNameLst>
                                          <p:attrName>ppt_w</p:attrName>
                                        </p:attrNameLst>
                                      </p:cBhvr>
                                      <p:tavLst>
                                        <p:tav tm="0">
                                          <p:val>
                                            <p:fltVal val="0"/>
                                          </p:val>
                                        </p:tav>
                                        <p:tav tm="100000">
                                          <p:val>
                                            <p:strVal val="#ppt_w"/>
                                          </p:val>
                                        </p:tav>
                                      </p:tavLst>
                                    </p:anim>
                                    <p:anim calcmode="lin" valueType="num">
                                      <p:cBhvr>
                                        <p:cTn id="70" dur="500" fill="hold"/>
                                        <p:tgtEl>
                                          <p:spTgt spid="3"/>
                                        </p:tgtEl>
                                        <p:attrNameLst>
                                          <p:attrName>ppt_h</p:attrName>
                                        </p:attrNameLst>
                                      </p:cBhvr>
                                      <p:tavLst>
                                        <p:tav tm="0">
                                          <p:val>
                                            <p:fltVal val="0"/>
                                          </p:val>
                                        </p:tav>
                                        <p:tav tm="100000">
                                          <p:val>
                                            <p:strVal val="#ppt_h"/>
                                          </p:val>
                                        </p:tav>
                                      </p:tavLst>
                                    </p:anim>
                                  </p:childTnLst>
                                </p:cTn>
                              </p:par>
                            </p:childTnLst>
                          </p:cTn>
                        </p:par>
                        <p:par>
                          <p:cTn id="71" fill="hold">
                            <p:stCondLst>
                              <p:cond delay="16800"/>
                            </p:stCondLst>
                            <p:childTnLst>
                              <p:par>
                                <p:cTn id="72" presetID="23" presetClass="entr" presetSubtype="16" fill="hold" nodeType="afterEffect">
                                  <p:stCondLst>
                                    <p:cond delay="0"/>
                                  </p:stCondLst>
                                  <p:childTnLst>
                                    <p:set>
                                      <p:cBhvr>
                                        <p:cTn id="73" dur="1" fill="hold">
                                          <p:stCondLst>
                                            <p:cond delay="0"/>
                                          </p:stCondLst>
                                        </p:cTn>
                                        <p:tgtEl>
                                          <p:spTgt spid="9"/>
                                        </p:tgtEl>
                                        <p:attrNameLst>
                                          <p:attrName>style.visibility</p:attrName>
                                        </p:attrNameLst>
                                      </p:cBhvr>
                                      <p:to>
                                        <p:strVal val="visible"/>
                                      </p:to>
                                    </p:set>
                                    <p:anim calcmode="lin" valueType="num">
                                      <p:cBhvr>
                                        <p:cTn id="74" dur="500" fill="hold"/>
                                        <p:tgtEl>
                                          <p:spTgt spid="9"/>
                                        </p:tgtEl>
                                        <p:attrNameLst>
                                          <p:attrName>ppt_w</p:attrName>
                                        </p:attrNameLst>
                                      </p:cBhvr>
                                      <p:tavLst>
                                        <p:tav tm="0">
                                          <p:val>
                                            <p:fltVal val="0"/>
                                          </p:val>
                                        </p:tav>
                                        <p:tav tm="100000">
                                          <p:val>
                                            <p:strVal val="#ppt_w"/>
                                          </p:val>
                                        </p:tav>
                                      </p:tavLst>
                                    </p:anim>
                                    <p:anim calcmode="lin" valueType="num">
                                      <p:cBhvr>
                                        <p:cTn id="75" dur="500" fill="hold"/>
                                        <p:tgtEl>
                                          <p:spTgt spid="9"/>
                                        </p:tgtEl>
                                        <p:attrNameLst>
                                          <p:attrName>ppt_h</p:attrName>
                                        </p:attrNameLst>
                                      </p:cBhvr>
                                      <p:tavLst>
                                        <p:tav tm="0">
                                          <p:val>
                                            <p:fltVal val="0"/>
                                          </p:val>
                                        </p:tav>
                                        <p:tav tm="100000">
                                          <p:val>
                                            <p:strVal val="#ppt_h"/>
                                          </p:val>
                                        </p:tav>
                                      </p:tavLst>
                                    </p:anim>
                                  </p:childTnLst>
                                </p:cTn>
                              </p:par>
                            </p:childTnLst>
                          </p:cTn>
                        </p:par>
                        <p:par>
                          <p:cTn id="76" fill="hold">
                            <p:stCondLst>
                              <p:cond delay="17300"/>
                            </p:stCondLst>
                            <p:childTnLst>
                              <p:par>
                                <p:cTn id="77" presetID="55" presetClass="entr" presetSubtype="0" fill="hold" grpId="0" nodeType="afterEffect">
                                  <p:stCondLst>
                                    <p:cond delay="0"/>
                                  </p:stCondLst>
                                  <p:childTnLst>
                                    <p:set>
                                      <p:cBhvr>
                                        <p:cTn id="78" dur="1" fill="hold">
                                          <p:stCondLst>
                                            <p:cond delay="0"/>
                                          </p:stCondLst>
                                        </p:cTn>
                                        <p:tgtEl>
                                          <p:spTgt spid="67647"/>
                                        </p:tgtEl>
                                        <p:attrNameLst>
                                          <p:attrName>style.visibility</p:attrName>
                                        </p:attrNameLst>
                                      </p:cBhvr>
                                      <p:to>
                                        <p:strVal val="visible"/>
                                      </p:to>
                                    </p:set>
                                    <p:anim calcmode="lin" valueType="num">
                                      <p:cBhvr>
                                        <p:cTn id="79" dur="2000" fill="hold"/>
                                        <p:tgtEl>
                                          <p:spTgt spid="67647"/>
                                        </p:tgtEl>
                                        <p:attrNameLst>
                                          <p:attrName>ppt_w</p:attrName>
                                        </p:attrNameLst>
                                      </p:cBhvr>
                                      <p:tavLst>
                                        <p:tav tm="0">
                                          <p:val>
                                            <p:strVal val="#ppt_w*0.70"/>
                                          </p:val>
                                        </p:tav>
                                        <p:tav tm="100000">
                                          <p:val>
                                            <p:strVal val="#ppt_w"/>
                                          </p:val>
                                        </p:tav>
                                      </p:tavLst>
                                    </p:anim>
                                    <p:anim calcmode="lin" valueType="num">
                                      <p:cBhvr>
                                        <p:cTn id="80" dur="2000" fill="hold"/>
                                        <p:tgtEl>
                                          <p:spTgt spid="67647"/>
                                        </p:tgtEl>
                                        <p:attrNameLst>
                                          <p:attrName>ppt_h</p:attrName>
                                        </p:attrNameLst>
                                      </p:cBhvr>
                                      <p:tavLst>
                                        <p:tav tm="0">
                                          <p:val>
                                            <p:strVal val="#ppt_h"/>
                                          </p:val>
                                        </p:tav>
                                        <p:tav tm="100000">
                                          <p:val>
                                            <p:strVal val="#ppt_h"/>
                                          </p:val>
                                        </p:tav>
                                      </p:tavLst>
                                    </p:anim>
                                    <p:animEffect transition="in" filter="fade">
                                      <p:cBhvr>
                                        <p:cTn id="81" dur="2000"/>
                                        <p:tgtEl>
                                          <p:spTgt spid="676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animBg="1"/>
      <p:bldP spid="67589" grpId="0" animBg="1"/>
      <p:bldP spid="67596" grpId="0" animBg="1"/>
      <p:bldP spid="6764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для детей\детские картинки\блестяшки\noviy-god-99.gif"/>
          <p:cNvPicPr>
            <a:picLocks noChangeAspect="1" noChangeArrowheads="1" noCrop="1"/>
          </p:cNvPicPr>
          <p:nvPr/>
        </p:nvPicPr>
        <p:blipFill>
          <a:blip r:embed="rId2" cstate="email"/>
          <a:srcRect/>
          <a:stretch>
            <a:fillRect/>
          </a:stretch>
        </p:blipFill>
        <p:spPr bwMode="auto">
          <a:xfrm>
            <a:off x="1524000" y="381000"/>
            <a:ext cx="7477124" cy="6267360"/>
          </a:xfrm>
          <a:prstGeom prst="rect">
            <a:avLst/>
          </a:prstGeom>
          <a:noFill/>
        </p:spPr>
      </p:pic>
      <p:sp>
        <p:nvSpPr>
          <p:cNvPr id="3" name="TextBox 2"/>
          <p:cNvSpPr txBox="1"/>
          <p:nvPr/>
        </p:nvSpPr>
        <p:spPr>
          <a:xfrm>
            <a:off x="971600" y="260648"/>
            <a:ext cx="7740352" cy="830997"/>
          </a:xfrm>
          <a:prstGeom prst="rect">
            <a:avLst/>
          </a:prstGeom>
          <a:noFill/>
        </p:spPr>
        <p:txBody>
          <a:bodyPr wrap="square" rtlCol="0">
            <a:spAutoFit/>
          </a:bodyPr>
          <a:lstStyle/>
          <a:p>
            <a:r>
              <a:rPr lang="ru-RU" sz="2400" dirty="0" smtClean="0">
                <a:solidFill>
                  <a:schemeClr val="accent6">
                    <a:lumMod val="60000"/>
                    <a:lumOff val="40000"/>
                  </a:schemeClr>
                </a:solidFill>
                <a:effectLst>
                  <a:outerShdw blurRad="38100" dist="38100" dir="2700000" algn="tl">
                    <a:srgbClr val="000000">
                      <a:alpha val="43137"/>
                    </a:srgbClr>
                  </a:outerShdw>
                </a:effectLst>
                <a:latin typeface="Segoe Print" pitchFamily="2" charset="0"/>
              </a:rPr>
              <a:t>Снеговики – помощники дедушки мороза. Они помогают ему подготовиться к празднику.</a:t>
            </a:r>
            <a:endParaRPr lang="ru-RU" sz="2400" dirty="0">
              <a:solidFill>
                <a:schemeClr val="accent6">
                  <a:lumMod val="60000"/>
                  <a:lumOff val="40000"/>
                </a:schemeClr>
              </a:solidFill>
              <a:effectLst>
                <a:outerShdw blurRad="38100" dist="38100" dir="2700000" algn="tl">
                  <a:srgbClr val="000000">
                    <a:alpha val="43137"/>
                  </a:srgbClr>
                </a:outerShdw>
              </a:effectLst>
              <a:latin typeface="Segoe Print" pitchFamily="2" charset="0"/>
            </a:endParaRPr>
          </a:p>
        </p:txBody>
      </p:sp>
    </p:spTree>
  </p:cSld>
  <p:clrMapOvr>
    <a:masterClrMapping/>
  </p:clrMapOvr>
  <p:transition advTm="8000">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71800" y="332656"/>
            <a:ext cx="5904656" cy="1569660"/>
          </a:xfrm>
          <a:prstGeom prst="rect">
            <a:avLst/>
          </a:prstGeom>
          <a:noFill/>
        </p:spPr>
        <p:txBody>
          <a:bodyPr wrap="square" rtlCol="0">
            <a:spAutoFit/>
          </a:bodyPr>
          <a:lstStyle/>
          <a:p>
            <a:r>
              <a:rPr lang="ru-RU" sz="4800" dirty="0" smtClean="0">
                <a:solidFill>
                  <a:srgbClr val="7030A0"/>
                </a:solidFill>
              </a:rPr>
              <a:t>Сделаем</a:t>
            </a:r>
          </a:p>
          <a:p>
            <a:r>
              <a:rPr lang="ru-RU" sz="4800" dirty="0" smtClean="0">
                <a:solidFill>
                  <a:srgbClr val="7030A0"/>
                </a:solidFill>
              </a:rPr>
              <a:t> Деда Мороза!</a:t>
            </a:r>
            <a:endParaRPr lang="ru-RU" sz="4800" dirty="0">
              <a:solidFill>
                <a:srgbClr val="7030A0"/>
              </a:solidFill>
            </a:endParaRPr>
          </a:p>
        </p:txBody>
      </p:sp>
      <p:pic>
        <p:nvPicPr>
          <p:cNvPr id="4" name="Рисунок 3" descr="DSC_0026.JPG"/>
          <p:cNvPicPr>
            <a:picLocks noChangeAspect="1"/>
          </p:cNvPicPr>
          <p:nvPr/>
        </p:nvPicPr>
        <p:blipFill>
          <a:blip r:embed="rId2" cstate="print"/>
          <a:stretch>
            <a:fillRect/>
          </a:stretch>
        </p:blipFill>
        <p:spPr>
          <a:xfrm>
            <a:off x="2195736" y="2132856"/>
            <a:ext cx="6156176" cy="4077468"/>
          </a:xfrm>
          <a:prstGeom prst="rect">
            <a:avLst/>
          </a:prstGeom>
        </p:spPr>
      </p:pic>
    </p:spTree>
  </p:cSld>
  <p:clrMapOvr>
    <a:masterClrMapping/>
  </p:clrMapOvr>
  <p:transition advTm="8000">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79912" y="692696"/>
            <a:ext cx="4680520" cy="584775"/>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ru-RU" sz="3200" b="1" dirty="0" smtClean="0">
                <a:ln>
                  <a:prstDash val="solid"/>
                </a:ln>
                <a:solidFill>
                  <a:schemeClr val="accent4">
                    <a:lumMod val="75000"/>
                  </a:schemeClr>
                </a:solidFill>
                <a:latin typeface="Georgia" pitchFamily="18" charset="0"/>
              </a:rPr>
              <a:t>Интернет-ресурсы</a:t>
            </a:r>
            <a:endParaRPr lang="ru-RU" sz="3200" b="1" dirty="0">
              <a:ln>
                <a:prstDash val="solid"/>
              </a:ln>
              <a:solidFill>
                <a:schemeClr val="accent4">
                  <a:lumMod val="75000"/>
                </a:schemeClr>
              </a:solidFill>
              <a:latin typeface="Georgia" pitchFamily="18" charset="0"/>
            </a:endParaRPr>
          </a:p>
        </p:txBody>
      </p:sp>
      <p:sp>
        <p:nvSpPr>
          <p:cNvPr id="3" name="TextBox 2"/>
          <p:cNvSpPr txBox="1"/>
          <p:nvPr/>
        </p:nvSpPr>
        <p:spPr>
          <a:xfrm>
            <a:off x="467544" y="1412776"/>
            <a:ext cx="8676456" cy="4093428"/>
          </a:xfrm>
          <a:prstGeom prst="rect">
            <a:avLst/>
          </a:prstGeom>
          <a:noFill/>
        </p:spPr>
        <p:txBody>
          <a:bodyPr wrap="square" rtlCol="0">
            <a:spAutoFit/>
          </a:bodyPr>
          <a:lstStyle/>
          <a:p>
            <a:pPr>
              <a:buFont typeface="Arial" pitchFamily="34" charset="0"/>
              <a:buChar char="•"/>
            </a:pPr>
            <a:r>
              <a:rPr lang="ru-RU" dirty="0" smtClean="0"/>
              <a:t> </a:t>
            </a:r>
            <a:r>
              <a:rPr lang="ru-RU" sz="1600" b="1" dirty="0" smtClean="0">
                <a:solidFill>
                  <a:schemeClr val="accent4">
                    <a:lumMod val="75000"/>
                  </a:schemeClr>
                </a:solidFill>
                <a:latin typeface="Georgia" pitchFamily="18" charset="0"/>
              </a:rPr>
              <a:t>Фон - </a:t>
            </a:r>
            <a:r>
              <a:rPr lang="ru-RU" sz="1600" b="1" dirty="0">
                <a:solidFill>
                  <a:schemeClr val="accent4">
                    <a:lumMod val="75000"/>
                  </a:schemeClr>
                </a:solidFill>
                <a:latin typeface="Georgia" pitchFamily="18" charset="0"/>
                <a:hlinkClick r:id="rId2"/>
              </a:rPr>
              <a:t>http://1.bp.blogspot.com/-</a:t>
            </a:r>
            <a:r>
              <a:rPr lang="ru-RU" sz="1600" b="1" dirty="0" smtClean="0">
                <a:solidFill>
                  <a:schemeClr val="accent4">
                    <a:lumMod val="75000"/>
                  </a:schemeClr>
                </a:solidFill>
                <a:latin typeface="Georgia" pitchFamily="18" charset="0"/>
                <a:hlinkClick r:id="rId2"/>
              </a:rPr>
              <a:t>kz7tqZRvWN0/UNS750ki0qI/AAAAAAAAD1Y/QwGWuN0Nf7E/s1600/1290975653_wchh_5015.jpg</a:t>
            </a:r>
            <a:endParaRPr lang="ru-RU" sz="1600" b="1" dirty="0" smtClean="0">
              <a:solidFill>
                <a:schemeClr val="accent4">
                  <a:lumMod val="75000"/>
                </a:schemeClr>
              </a:solidFill>
              <a:latin typeface="Georgia" pitchFamily="18" charset="0"/>
            </a:endParaRPr>
          </a:p>
          <a:p>
            <a:pPr>
              <a:buFont typeface="Arial" pitchFamily="34" charset="0"/>
              <a:buChar char="•"/>
            </a:pPr>
            <a:r>
              <a:rPr lang="ru-RU" sz="1600" b="1" dirty="0">
                <a:solidFill>
                  <a:schemeClr val="accent4">
                    <a:lumMod val="75000"/>
                  </a:schemeClr>
                </a:solidFill>
                <a:latin typeface="Georgia" pitchFamily="18" charset="0"/>
              </a:rPr>
              <a:t> </a:t>
            </a:r>
            <a:r>
              <a:rPr lang="ru-RU" sz="1600" b="1" dirty="0" smtClean="0">
                <a:solidFill>
                  <a:schemeClr val="accent4">
                    <a:lumMod val="75000"/>
                  </a:schemeClr>
                </a:solidFill>
                <a:latin typeface="Georgia" pitchFamily="18" charset="0"/>
              </a:rPr>
              <a:t>Новогодне-зимний </a:t>
            </a:r>
            <a:r>
              <a:rPr lang="ru-RU" sz="1600" b="1" dirty="0">
                <a:solidFill>
                  <a:schemeClr val="accent4">
                    <a:lumMod val="75000"/>
                  </a:schemeClr>
                </a:solidFill>
                <a:latin typeface="Georgia" pitchFamily="18" charset="0"/>
              </a:rPr>
              <a:t>клипарт - </a:t>
            </a:r>
            <a:r>
              <a:rPr lang="ru-RU" sz="1600" b="1" dirty="0">
                <a:solidFill>
                  <a:schemeClr val="accent4">
                    <a:lumMod val="75000"/>
                  </a:schemeClr>
                </a:solidFill>
                <a:latin typeface="Georgia" pitchFamily="18" charset="0"/>
                <a:hlinkClick r:id="rId3"/>
              </a:rPr>
              <a:t>http://image2you.ru/allimages/_</a:t>
            </a:r>
            <a:r>
              <a:rPr lang="ru-RU" sz="1600" b="1" dirty="0" smtClean="0">
                <a:solidFill>
                  <a:schemeClr val="accent4">
                    <a:lumMod val="75000"/>
                  </a:schemeClr>
                </a:solidFill>
                <a:latin typeface="Georgia" pitchFamily="18" charset="0"/>
                <a:hlinkClick r:id="rId3"/>
              </a:rPr>
              <a:t>img_33058_21f0c_1355195661.png</a:t>
            </a:r>
            <a:endParaRPr lang="ru-RU" sz="1600" b="1" dirty="0" smtClean="0">
              <a:solidFill>
                <a:schemeClr val="accent4">
                  <a:lumMod val="75000"/>
                </a:schemeClr>
              </a:solidFill>
              <a:latin typeface="Georgia" pitchFamily="18" charset="0"/>
            </a:endParaRPr>
          </a:p>
          <a:p>
            <a:pPr>
              <a:buFont typeface="Arial" pitchFamily="34" charset="0"/>
              <a:buChar char="•"/>
            </a:pPr>
            <a:r>
              <a:rPr lang="ru-RU" sz="1600" b="1" dirty="0" smtClean="0">
                <a:solidFill>
                  <a:schemeClr val="accent4">
                    <a:lumMod val="75000"/>
                  </a:schemeClr>
                </a:solidFill>
                <a:latin typeface="Georgia" pitchFamily="18" charset="0"/>
              </a:rPr>
              <a:t>Клипарт Золотая зима – </a:t>
            </a:r>
            <a:r>
              <a:rPr lang="en-AU" sz="1600" b="1" dirty="0" smtClean="0">
                <a:solidFill>
                  <a:schemeClr val="accent4">
                    <a:lumMod val="75000"/>
                  </a:schemeClr>
                </a:solidFill>
                <a:latin typeface="Georgia" pitchFamily="18" charset="0"/>
                <a:hlinkClick r:id="rId4"/>
              </a:rPr>
              <a:t>http://s0.pic4you.ru/allimage/y2011/12-12/13910/1499678.png</a:t>
            </a:r>
            <a:endParaRPr lang="ru-RU" sz="1600" b="1" dirty="0">
              <a:solidFill>
                <a:schemeClr val="accent4">
                  <a:lumMod val="75000"/>
                </a:schemeClr>
              </a:solidFill>
              <a:latin typeface="Georgia" pitchFamily="18" charset="0"/>
            </a:endParaRPr>
          </a:p>
          <a:p>
            <a:pPr>
              <a:buFont typeface="Arial" pitchFamily="34" charset="0"/>
              <a:buChar char="•"/>
            </a:pPr>
            <a:r>
              <a:rPr lang="ru-RU" sz="1600" b="1" dirty="0" smtClean="0">
                <a:solidFill>
                  <a:schemeClr val="accent4">
                    <a:lumMod val="75000"/>
                  </a:schemeClr>
                </a:solidFill>
                <a:latin typeface="Georgia" pitchFamily="18" charset="0"/>
              </a:rPr>
              <a:t>Клипарт Золотая зима - </a:t>
            </a:r>
            <a:r>
              <a:rPr lang="en-AU" sz="1600" b="1" dirty="0" smtClean="0">
                <a:solidFill>
                  <a:schemeClr val="accent4">
                    <a:lumMod val="75000"/>
                  </a:schemeClr>
                </a:solidFill>
                <a:latin typeface="Georgia" pitchFamily="18" charset="0"/>
                <a:hlinkClick r:id="rId5"/>
              </a:rPr>
              <a:t>http://s0.pic4you.ru/allimage/y2011/12-11/13910/1497276.png</a:t>
            </a:r>
            <a:endParaRPr lang="ru-RU" sz="1600" b="1" dirty="0" smtClean="0">
              <a:solidFill>
                <a:schemeClr val="accent4">
                  <a:lumMod val="75000"/>
                </a:schemeClr>
              </a:solidFill>
              <a:latin typeface="Georgia" pitchFamily="18" charset="0"/>
            </a:endParaRPr>
          </a:p>
          <a:p>
            <a:pPr>
              <a:buFont typeface="Arial" pitchFamily="34" charset="0"/>
              <a:buChar char="•"/>
            </a:pPr>
            <a:r>
              <a:rPr lang="ru-RU" sz="1600" b="1" dirty="0" smtClean="0">
                <a:solidFill>
                  <a:schemeClr val="accent4">
                    <a:lumMod val="75000"/>
                  </a:schemeClr>
                </a:solidFill>
                <a:latin typeface="Georgia" pitchFamily="18" charset="0"/>
              </a:rPr>
              <a:t>Анимация  </a:t>
            </a:r>
            <a:r>
              <a:rPr lang="en-US" sz="1600" b="1" dirty="0" smtClean="0">
                <a:solidFill>
                  <a:schemeClr val="accent4">
                    <a:lumMod val="75000"/>
                  </a:schemeClr>
                </a:solidFill>
                <a:latin typeface="Georgia" pitchFamily="18" charset="0"/>
                <a:hlinkClick r:id="rId6"/>
              </a:rPr>
              <a:t>http://www.proshkolu.ru/user/ve4er-13/file/2233197/</a:t>
            </a:r>
            <a:endParaRPr lang="ru-RU" sz="1600" b="1" dirty="0" smtClean="0">
              <a:solidFill>
                <a:schemeClr val="accent4">
                  <a:lumMod val="75000"/>
                </a:schemeClr>
              </a:solidFill>
              <a:latin typeface="Georgia" pitchFamily="18" charset="0"/>
            </a:endParaRPr>
          </a:p>
          <a:p>
            <a:pPr>
              <a:buFont typeface="Arial" pitchFamily="34" charset="0"/>
              <a:buChar char="•"/>
            </a:pPr>
            <a:r>
              <a:rPr lang="ru-RU" sz="1600" b="1" dirty="0" smtClean="0">
                <a:solidFill>
                  <a:schemeClr val="accent4">
                    <a:lumMod val="75000"/>
                  </a:schemeClr>
                </a:solidFill>
                <a:latin typeface="Georgia" pitchFamily="18" charset="0"/>
              </a:rPr>
              <a:t>Анимация </a:t>
            </a:r>
            <a:r>
              <a:rPr lang="en-US" sz="1600" b="1" dirty="0" smtClean="0">
                <a:solidFill>
                  <a:schemeClr val="accent4">
                    <a:lumMod val="75000"/>
                  </a:schemeClr>
                </a:solidFill>
                <a:latin typeface="Georgia" pitchFamily="18" charset="0"/>
                <a:hlinkClick r:id="rId7"/>
              </a:rPr>
              <a:t>http://www.proshkolu.ru/user/ve4er-13/file/2233206/</a:t>
            </a:r>
            <a:endParaRPr lang="ru-RU" sz="1600" b="1" dirty="0" smtClean="0">
              <a:solidFill>
                <a:schemeClr val="accent4">
                  <a:lumMod val="75000"/>
                </a:schemeClr>
              </a:solidFill>
              <a:latin typeface="Georgia" pitchFamily="18" charset="0"/>
            </a:endParaRPr>
          </a:p>
          <a:p>
            <a:pPr>
              <a:buFont typeface="Arial" pitchFamily="34" charset="0"/>
              <a:buChar char="•"/>
            </a:pPr>
            <a:r>
              <a:rPr lang="ru-RU" sz="1600" b="1" dirty="0" smtClean="0">
                <a:solidFill>
                  <a:schemeClr val="accent4">
                    <a:lumMod val="75000"/>
                  </a:schemeClr>
                </a:solidFill>
                <a:latin typeface="Georgia" pitchFamily="18" charset="0"/>
              </a:rPr>
              <a:t>Анимация </a:t>
            </a:r>
          </a:p>
          <a:p>
            <a:pPr>
              <a:buFont typeface="Arial" pitchFamily="34" charset="0"/>
              <a:buChar char="•"/>
            </a:pPr>
            <a:r>
              <a:rPr lang="en-US" sz="1600" b="1" dirty="0" smtClean="0">
                <a:solidFill>
                  <a:schemeClr val="accent4">
                    <a:lumMod val="75000"/>
                  </a:schemeClr>
                </a:solidFill>
                <a:latin typeface="Georgia" pitchFamily="18" charset="0"/>
                <a:hlinkClick r:id="rId8"/>
              </a:rPr>
              <a:t>http://www.proshkolu.ru/user/ve4er-13/file/2233203/</a:t>
            </a:r>
            <a:endParaRPr lang="ru-RU" sz="1600" b="1" dirty="0" smtClean="0">
              <a:solidFill>
                <a:schemeClr val="accent4">
                  <a:lumMod val="75000"/>
                </a:schemeClr>
              </a:solidFill>
              <a:latin typeface="Georgia" pitchFamily="18" charset="0"/>
            </a:endParaRPr>
          </a:p>
          <a:p>
            <a:pPr>
              <a:buFont typeface="Arial" pitchFamily="34" charset="0"/>
              <a:buChar char="•"/>
            </a:pPr>
            <a:endParaRPr lang="ru-RU" sz="1600" b="1" dirty="0" smtClean="0">
              <a:solidFill>
                <a:schemeClr val="accent4">
                  <a:lumMod val="75000"/>
                </a:schemeClr>
              </a:solidFill>
              <a:latin typeface="Georgia" pitchFamily="18" charset="0"/>
            </a:endParaRPr>
          </a:p>
          <a:p>
            <a:pPr>
              <a:buFont typeface="Arial" pitchFamily="34" charset="0"/>
              <a:buChar char="•"/>
            </a:pPr>
            <a:r>
              <a:rPr lang="ru-RU" sz="1600" b="1" dirty="0" smtClean="0">
                <a:solidFill>
                  <a:schemeClr val="accent4">
                    <a:lumMod val="75000"/>
                  </a:schemeClr>
                </a:solidFill>
                <a:latin typeface="Georgia" pitchFamily="18" charset="0"/>
              </a:rPr>
              <a:t>Картинки </a:t>
            </a:r>
            <a:r>
              <a:rPr lang="en-US" sz="1600" b="1" dirty="0" smtClean="0">
                <a:solidFill>
                  <a:schemeClr val="accent4">
                    <a:lumMod val="75000"/>
                  </a:schemeClr>
                </a:solidFill>
                <a:latin typeface="Georgia" pitchFamily="18" charset="0"/>
              </a:rPr>
              <a:t>http://danlik.ru/v-zashhitu-deda-moroza-agniya-barto/</a:t>
            </a:r>
            <a:endParaRPr lang="ru-RU" sz="1600" b="1" dirty="0">
              <a:solidFill>
                <a:schemeClr val="accent4">
                  <a:lumMod val="75000"/>
                </a:schemeClr>
              </a:solidFill>
              <a:latin typeface="Georgia" pitchFamily="18" charset="0"/>
            </a:endParaRPr>
          </a:p>
          <a:p>
            <a:pPr>
              <a:buFont typeface="Arial" pitchFamily="34" charset="0"/>
              <a:buChar char="•"/>
            </a:pPr>
            <a:endParaRPr lang="ru-RU" dirty="0"/>
          </a:p>
        </p:txBody>
      </p:sp>
    </p:spTree>
  </p:cSld>
  <p:clrMapOvr>
    <a:masterClrMapping/>
  </p:clrMapOvr>
  <p:transition advTm="8000">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971800"/>
            <a:ext cx="7772400" cy="1600200"/>
          </a:xfrm>
        </p:spPr>
        <p:txBody>
          <a:bodyPr>
            <a:normAutofit fontScale="90000"/>
          </a:bodyPr>
          <a:lstStyle/>
          <a:p>
            <a:pPr eaLnBrk="1" hangingPunct="1"/>
            <a:r>
              <a:rPr lang="ru-RU" sz="12000" b="1" i="1" smtClean="0"/>
              <a:t/>
            </a:r>
            <a:br>
              <a:rPr lang="ru-RU" sz="12000" b="1" i="1" smtClean="0"/>
            </a:br>
            <a:endParaRPr lang="ru-RU" sz="12000" b="1" i="1" smtClean="0"/>
          </a:p>
        </p:txBody>
      </p:sp>
      <p:pic>
        <p:nvPicPr>
          <p:cNvPr id="4102" name="Picture 6" descr="post-30397-1178141445"/>
          <p:cNvPicPr>
            <a:picLocks noChangeAspect="1" noChangeArrowheads="1"/>
          </p:cNvPicPr>
          <p:nvPr/>
        </p:nvPicPr>
        <p:blipFill>
          <a:blip r:embed="rId2" cstate="email">
            <a:lum bright="6000" contrast="4000"/>
          </a:blip>
          <a:srcRect/>
          <a:stretch>
            <a:fillRect/>
          </a:stretch>
        </p:blipFill>
        <p:spPr bwMode="auto">
          <a:xfrm>
            <a:off x="-361261" y="0"/>
            <a:ext cx="9505261" cy="6858000"/>
          </a:xfrm>
          <a:prstGeom prst="rect">
            <a:avLst/>
          </a:prstGeom>
          <a:noFill/>
          <a:ln w="9525">
            <a:noFill/>
            <a:miter lim="800000"/>
            <a:headEnd/>
            <a:tailEnd/>
          </a:ln>
        </p:spPr>
      </p:pic>
      <p:sp>
        <p:nvSpPr>
          <p:cNvPr id="4103" name="Rectangle 7"/>
          <p:cNvSpPr>
            <a:spLocks noChangeArrowheads="1"/>
          </p:cNvSpPr>
          <p:nvPr/>
        </p:nvSpPr>
        <p:spPr bwMode="auto">
          <a:xfrm>
            <a:off x="1115616" y="1052736"/>
            <a:ext cx="6629400" cy="4111625"/>
          </a:xfrm>
          <a:prstGeom prst="rect">
            <a:avLst/>
          </a:prstGeom>
          <a:noFill/>
          <a:ln w="9525">
            <a:noFill/>
            <a:miter lim="800000"/>
            <a:headEnd/>
            <a:tailEnd/>
          </a:ln>
        </p:spPr>
        <p:txBody>
          <a:bodyPr>
            <a:spAutoFit/>
          </a:bodyPr>
          <a:lstStyle/>
          <a:p>
            <a:r>
              <a:rPr lang="ru-RU" sz="4400" b="1" dirty="0">
                <a:latin typeface="Tahoma" pitchFamily="34" charset="0"/>
              </a:rPr>
              <a:t>Он приходит в зимний вечер,</a:t>
            </a:r>
            <a:br>
              <a:rPr lang="ru-RU" sz="4400" b="1" dirty="0">
                <a:latin typeface="Tahoma" pitchFamily="34" charset="0"/>
              </a:rPr>
            </a:br>
            <a:r>
              <a:rPr lang="ru-RU" sz="4400" b="1" dirty="0">
                <a:latin typeface="Tahoma" pitchFamily="34" charset="0"/>
              </a:rPr>
              <a:t>Зажигать на ёлке свечи.</a:t>
            </a:r>
            <a:br>
              <a:rPr lang="ru-RU" sz="4400" b="1" dirty="0">
                <a:latin typeface="Tahoma" pitchFamily="34" charset="0"/>
              </a:rPr>
            </a:br>
            <a:r>
              <a:rPr lang="ru-RU" sz="4400" b="1" dirty="0">
                <a:latin typeface="Tahoma" pitchFamily="34" charset="0"/>
              </a:rPr>
              <a:t> Он заводит хоровод-</a:t>
            </a:r>
            <a:br>
              <a:rPr lang="ru-RU" sz="4400" b="1" dirty="0">
                <a:latin typeface="Tahoma" pitchFamily="34" charset="0"/>
              </a:rPr>
            </a:br>
            <a:r>
              <a:rPr lang="ru-RU" sz="4400" b="1" dirty="0">
                <a:latin typeface="Tahoma" pitchFamily="34" charset="0"/>
              </a:rPr>
              <a:t>  Это праздник…</a:t>
            </a:r>
          </a:p>
        </p:txBody>
      </p:sp>
    </p:spTree>
  </p:cSld>
  <p:clrMapOvr>
    <a:masterClrMapping/>
  </p:clrMapOvr>
  <p:transition advTm="800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box(in)">
                                      <p:cBhvr>
                                        <p:cTn id="7" dur="2000"/>
                                        <p:tgtEl>
                                          <p:spTgt spid="4102"/>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4103"/>
                                        </p:tgtEl>
                                        <p:attrNameLst>
                                          <p:attrName>style.visibility</p:attrName>
                                        </p:attrNameLst>
                                      </p:cBhvr>
                                      <p:to>
                                        <p:strVal val="visible"/>
                                      </p:to>
                                    </p:set>
                                    <p:anim calcmode="lin" valueType="num">
                                      <p:cBhvr>
                                        <p:cTn id="12" dur="2000" fill="hold"/>
                                        <p:tgtEl>
                                          <p:spTgt spid="4103"/>
                                        </p:tgtEl>
                                        <p:attrNameLst>
                                          <p:attrName>ppt_w</p:attrName>
                                        </p:attrNameLst>
                                      </p:cBhvr>
                                      <p:tavLst>
                                        <p:tav tm="0">
                                          <p:val>
                                            <p:fltVal val="0"/>
                                          </p:val>
                                        </p:tav>
                                        <p:tav tm="100000">
                                          <p:val>
                                            <p:strVal val="#ppt_w"/>
                                          </p:val>
                                        </p:tav>
                                      </p:tavLst>
                                    </p:anim>
                                    <p:anim calcmode="lin" valueType="num">
                                      <p:cBhvr>
                                        <p:cTn id="13" dur="2000" fill="hold"/>
                                        <p:tgtEl>
                                          <p:spTgt spid="4103"/>
                                        </p:tgtEl>
                                        <p:attrNameLst>
                                          <p:attrName>ppt_h</p:attrName>
                                        </p:attrNameLst>
                                      </p:cBhvr>
                                      <p:tavLst>
                                        <p:tav tm="0">
                                          <p:val>
                                            <p:fltVal val="0"/>
                                          </p:val>
                                        </p:tav>
                                        <p:tav tm="100000">
                                          <p:val>
                                            <p:strVal val="#ppt_h"/>
                                          </p:val>
                                        </p:tav>
                                      </p:tavLst>
                                    </p:anim>
                                    <p:anim calcmode="lin" valueType="num">
                                      <p:cBhvr>
                                        <p:cTn id="14" dur="2000" fill="hold"/>
                                        <p:tgtEl>
                                          <p:spTgt spid="4103"/>
                                        </p:tgtEl>
                                        <p:attrNameLst>
                                          <p:attrName>ppt_x</p:attrName>
                                        </p:attrNameLst>
                                      </p:cBhvr>
                                      <p:tavLst>
                                        <p:tav tm="0" fmla="#ppt_x+(cos(-2*pi*(1-$))*-#ppt_x-sin(-2*pi*(1-$))*(1-#ppt_y))*(1-$)">
                                          <p:val>
                                            <p:fltVal val="0"/>
                                          </p:val>
                                        </p:tav>
                                        <p:tav tm="100000">
                                          <p:val>
                                            <p:fltVal val="1"/>
                                          </p:val>
                                        </p:tav>
                                      </p:tavLst>
                                    </p:anim>
                                    <p:anim calcmode="lin" valueType="num">
                                      <p:cBhvr>
                                        <p:cTn id="15" dur="2000" fill="hold"/>
                                        <p:tgtEl>
                                          <p:spTgt spid="410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3"/>
          <p:cNvSpPr txBox="1">
            <a:spLocks/>
          </p:cNvSpPr>
          <p:nvPr/>
        </p:nvSpPr>
        <p:spPr>
          <a:xfrm>
            <a:off x="2051720" y="260648"/>
            <a:ext cx="5112568" cy="2800767"/>
          </a:xfrm>
          <a:prstGeom prst="rect">
            <a:avLst/>
          </a:prstGeom>
          <a:noFill/>
        </p:spPr>
        <p:txBody>
          <a:bodyPr vert="horz" wrap="square" lIns="91440" tIns="45720" rIns="91440" bIns="45720" rtlCol="0">
            <a:spAutoFit/>
          </a:bodyPr>
          <a:lstStyle/>
          <a:p>
            <a:pPr marL="0" marR="0" lvl="0" indent="0" algn="ctr" defTabSz="914400" rtl="0" eaLnBrk="1" fontAlgn="auto" latinLnBrk="0" hangingPunct="1">
              <a:lnSpc>
                <a:spcPct val="100000"/>
              </a:lnSpc>
              <a:spcBef>
                <a:spcPct val="20000"/>
              </a:spcBef>
              <a:spcAft>
                <a:spcPts val="0"/>
              </a:spcAft>
              <a:buClrTx/>
              <a:buSzTx/>
              <a:tabLst/>
              <a:defRPr/>
            </a:pPr>
            <a:r>
              <a:rPr lang="ru-RU" sz="8800" dirty="0" smtClean="0">
                <a:solidFill>
                  <a:srgbClr val="C00000"/>
                </a:solidFill>
                <a:latin typeface="Georgia" pitchFamily="18" charset="0"/>
              </a:rPr>
              <a:t>НОВЫЙ ГОД!</a:t>
            </a:r>
            <a:endParaRPr kumimoji="0" lang="ru-RU" sz="8800" b="0" i="0" u="none" strike="noStrike" kern="1200" cap="none" spc="0" normalizeH="0" baseline="0" noProof="0" dirty="0" smtClean="0">
              <a:ln>
                <a:noFill/>
              </a:ln>
              <a:solidFill>
                <a:schemeClr val="accent4">
                  <a:lumMod val="75000"/>
                </a:schemeClr>
              </a:solidFill>
              <a:effectLst/>
              <a:uLnTx/>
              <a:uFillTx/>
              <a:latin typeface="Georgia" pitchFamily="18" charset="0"/>
              <a:ea typeface="+mn-ea"/>
              <a:cs typeface="+mn-cs"/>
            </a:endParaRPr>
          </a:p>
        </p:txBody>
      </p:sp>
      <p:pic>
        <p:nvPicPr>
          <p:cNvPr id="3" name="Рисунок 2" descr="2233206-0f051ed8b828b061.gif"/>
          <p:cNvPicPr>
            <a:picLocks noChangeAspect="1"/>
          </p:cNvPicPr>
          <p:nvPr/>
        </p:nvPicPr>
        <p:blipFill>
          <a:blip r:embed="rId2" cstate="email"/>
          <a:stretch>
            <a:fillRect/>
          </a:stretch>
        </p:blipFill>
        <p:spPr>
          <a:xfrm>
            <a:off x="5724128" y="1556792"/>
            <a:ext cx="2998440" cy="4872465"/>
          </a:xfrm>
          <a:prstGeom prst="rect">
            <a:avLst/>
          </a:prstGeom>
        </p:spPr>
      </p:pic>
      <p:pic>
        <p:nvPicPr>
          <p:cNvPr id="4" name="Рисунок 3" descr="2233203-35519224c0b54c87.gif"/>
          <p:cNvPicPr>
            <a:picLocks noChangeAspect="1"/>
          </p:cNvPicPr>
          <p:nvPr/>
        </p:nvPicPr>
        <p:blipFill>
          <a:blip r:embed="rId3" cstate="email"/>
          <a:stretch>
            <a:fillRect/>
          </a:stretch>
        </p:blipFill>
        <p:spPr>
          <a:xfrm>
            <a:off x="395536" y="1567079"/>
            <a:ext cx="2960340" cy="4229057"/>
          </a:xfrm>
          <a:prstGeom prst="rect">
            <a:avLst/>
          </a:prstGeom>
        </p:spPr>
      </p:pic>
    </p:spTree>
  </p:cSld>
  <p:clrMapOvr>
    <a:masterClrMapping/>
  </p:clrMapOvr>
  <p:transition advTm="800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3"/>
          <p:cNvSpPr txBox="1">
            <a:spLocks/>
          </p:cNvSpPr>
          <p:nvPr/>
        </p:nvSpPr>
        <p:spPr>
          <a:xfrm>
            <a:off x="1763688" y="764704"/>
            <a:ext cx="6923112" cy="5632311"/>
          </a:xfrm>
          <a:prstGeom prst="rect">
            <a:avLst/>
          </a:prstGeom>
        </p:spPr>
        <p:txBody>
          <a:bodyPr wrap="square">
            <a:spAutoFit/>
          </a:bodyPr>
          <a:lstStyle/>
          <a:p>
            <a:pPr algn="ctr"/>
            <a:r>
              <a:rPr lang="ru-RU" sz="4000" dirty="0" smtClean="0">
                <a:solidFill>
                  <a:srgbClr val="002060"/>
                </a:solidFill>
                <a:effectLst>
                  <a:outerShdw blurRad="38100" dist="38100" dir="2700000" algn="tl">
                    <a:srgbClr val="000000">
                      <a:alpha val="43137"/>
                    </a:srgbClr>
                  </a:outerShdw>
                </a:effectLst>
              </a:rPr>
              <a:t>Весь он в золоте сверкает,</a:t>
            </a:r>
          </a:p>
          <a:p>
            <a:pPr algn="ctr"/>
            <a:r>
              <a:rPr lang="ru-RU" sz="4000" dirty="0" smtClean="0">
                <a:solidFill>
                  <a:srgbClr val="002060"/>
                </a:solidFill>
                <a:effectLst>
                  <a:outerShdw blurRad="38100" dist="38100" dir="2700000" algn="tl">
                    <a:srgbClr val="000000">
                      <a:alpha val="43137"/>
                    </a:srgbClr>
                  </a:outerShdw>
                </a:effectLst>
              </a:rPr>
              <a:t>Весь искрится при луне,</a:t>
            </a:r>
          </a:p>
          <a:p>
            <a:pPr algn="ctr"/>
            <a:r>
              <a:rPr lang="ru-RU" sz="4000" dirty="0" smtClean="0">
                <a:solidFill>
                  <a:srgbClr val="002060"/>
                </a:solidFill>
                <a:effectLst>
                  <a:outerShdw blurRad="38100" dist="38100" dir="2700000" algn="tl">
                    <a:srgbClr val="000000">
                      <a:alpha val="43137"/>
                    </a:srgbClr>
                  </a:outerShdw>
                </a:effectLst>
              </a:rPr>
              <a:t>Ёлку в бусы наряжает</a:t>
            </a:r>
          </a:p>
          <a:p>
            <a:pPr algn="ctr"/>
            <a:r>
              <a:rPr lang="ru-RU" sz="4000" dirty="0" smtClean="0">
                <a:solidFill>
                  <a:srgbClr val="002060"/>
                </a:solidFill>
                <a:effectLst>
                  <a:outerShdw blurRad="38100" dist="38100" dir="2700000" algn="tl">
                    <a:srgbClr val="000000">
                      <a:alpha val="43137"/>
                    </a:srgbClr>
                  </a:outerShdw>
                </a:effectLst>
              </a:rPr>
              <a:t>И рисует на стекле.</a:t>
            </a:r>
          </a:p>
          <a:p>
            <a:pPr algn="ctr"/>
            <a:r>
              <a:rPr lang="ru-RU" sz="4000" dirty="0" smtClean="0">
                <a:solidFill>
                  <a:srgbClr val="002060"/>
                </a:solidFill>
                <a:effectLst>
                  <a:outerShdw blurRad="38100" dist="38100" dir="2700000" algn="tl">
                    <a:srgbClr val="000000">
                      <a:alpha val="43137"/>
                    </a:srgbClr>
                  </a:outerShdw>
                </a:effectLst>
              </a:rPr>
              <a:t>Он такой большой проказник-</a:t>
            </a:r>
          </a:p>
          <a:p>
            <a:pPr algn="ctr"/>
            <a:r>
              <a:rPr lang="ru-RU" sz="4000" dirty="0" smtClean="0">
                <a:solidFill>
                  <a:srgbClr val="002060"/>
                </a:solidFill>
                <a:effectLst>
                  <a:outerShdw blurRad="38100" dist="38100" dir="2700000" algn="tl">
                    <a:srgbClr val="000000">
                      <a:alpha val="43137"/>
                    </a:srgbClr>
                  </a:outerShdw>
                </a:effectLst>
              </a:rPr>
              <a:t>Ущипнёт за самый нос.</a:t>
            </a:r>
          </a:p>
          <a:p>
            <a:pPr algn="ctr"/>
            <a:r>
              <a:rPr lang="ru-RU" sz="4000" dirty="0" smtClean="0">
                <a:solidFill>
                  <a:srgbClr val="002060"/>
                </a:solidFill>
                <a:effectLst>
                  <a:outerShdw blurRad="38100" dist="38100" dir="2700000" algn="tl">
                    <a:srgbClr val="000000">
                      <a:alpha val="43137"/>
                    </a:srgbClr>
                  </a:outerShdw>
                </a:effectLst>
              </a:rPr>
              <a:t>К нам приходит он на праздник.</a:t>
            </a:r>
          </a:p>
          <a:p>
            <a:pPr algn="ctr"/>
            <a:r>
              <a:rPr lang="ru-RU" sz="4000" dirty="0" smtClean="0">
                <a:solidFill>
                  <a:srgbClr val="002060"/>
                </a:solidFill>
                <a:effectLst>
                  <a:outerShdw blurRad="38100" dist="38100" dir="2700000" algn="tl">
                    <a:srgbClr val="000000">
                      <a:alpha val="43137"/>
                    </a:srgbClr>
                  </a:outerShdw>
                </a:effectLst>
              </a:rPr>
              <a:t>Кто он?</a:t>
            </a:r>
          </a:p>
        </p:txBody>
      </p:sp>
      <p:pic>
        <p:nvPicPr>
          <p:cNvPr id="3" name="Рисунок 2" descr="2233866-851ce1cbeb2e93cb.gif"/>
          <p:cNvPicPr>
            <a:picLocks noChangeAspect="1"/>
          </p:cNvPicPr>
          <p:nvPr/>
        </p:nvPicPr>
        <p:blipFill>
          <a:blip r:embed="rId2" cstate="email"/>
          <a:stretch>
            <a:fillRect/>
          </a:stretch>
        </p:blipFill>
        <p:spPr>
          <a:xfrm>
            <a:off x="0" y="4615061"/>
            <a:ext cx="3024336" cy="2242939"/>
          </a:xfrm>
          <a:prstGeom prst="rect">
            <a:avLst/>
          </a:prstGeom>
        </p:spPr>
      </p:pic>
    </p:spTree>
  </p:cSld>
  <p:clrMapOvr>
    <a:masterClrMapping/>
  </p:clrMapOvr>
  <p:transition advTm="800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 calcmode="lin" valueType="num">
                                      <p:cBhvr additive="base">
                                        <p:cTn id="2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anim calcmode="lin" valueType="num">
                                      <p:cBhvr additive="base">
                                        <p:cTn id="35"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cstate="email"/>
          <a:tile tx="0" ty="0" sx="100000" sy="100000" flip="none" algn="tl"/>
        </a:blipFill>
        <a:effectLst/>
      </p:bgPr>
    </p:bg>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3132138" y="549275"/>
            <a:ext cx="5472112" cy="5386388"/>
          </a:xfrm>
          <a:prstGeom prst="rect">
            <a:avLst/>
          </a:prstGeom>
          <a:noFill/>
          <a:ln w="9525">
            <a:noFill/>
            <a:miter lim="800000"/>
            <a:headEnd/>
            <a:tailEnd/>
          </a:ln>
          <a:effectLst/>
        </p:spPr>
        <p:txBody>
          <a:bodyPr>
            <a:spAutoFit/>
          </a:bodyPr>
          <a:lstStyle/>
          <a:p>
            <a:pPr algn="just">
              <a:spcBef>
                <a:spcPct val="50000"/>
              </a:spcBef>
              <a:defRPr/>
            </a:pPr>
            <a:r>
              <a:rPr lang="ru-RU" sz="2400" b="1" dirty="0">
                <a:effectLst>
                  <a:outerShdw blurRad="38100" dist="38100" dir="2700000" algn="tl">
                    <a:srgbClr val="C0C0C0"/>
                  </a:outerShdw>
                </a:effectLst>
                <a:latin typeface="Times New Roman" pitchFamily="18" charset="0"/>
              </a:rPr>
              <a:t>Деду Морозу очень много лет. Поначалу это был дух холода. В те времена люди не ждали от предка нынешнего Деда Мороза подарков, а дарили их ему сами, чтобы задобрить Мороза, чтобы его дух не злился, не насылал лютый холод, не мешал охоте. Для этого устраивались всякие ритуальные действия. Это были колядки. колядующие одевались как можно страшнее. Так они отгоняли злых духов.</a:t>
            </a:r>
          </a:p>
          <a:p>
            <a:pPr algn="just">
              <a:spcBef>
                <a:spcPct val="50000"/>
              </a:spcBef>
              <a:defRPr/>
            </a:pPr>
            <a:r>
              <a:rPr lang="ru-RU" sz="2400" b="1" dirty="0">
                <a:effectLst>
                  <a:outerShdw blurRad="38100" dist="38100" dir="2700000" algn="tl">
                    <a:srgbClr val="C0C0C0"/>
                  </a:outerShdw>
                </a:effectLst>
                <a:latin typeface="Times New Roman" pitchFamily="18" charset="0"/>
              </a:rPr>
              <a:t>Символом новогодних праздников он стал примерно 100-150 лет назад</a:t>
            </a:r>
            <a:r>
              <a:rPr lang="ru-RU" sz="2100" b="1" dirty="0">
                <a:effectLst>
                  <a:outerShdw blurRad="38100" dist="38100" dir="2700000" algn="tl">
                    <a:srgbClr val="C0C0C0"/>
                  </a:outerShdw>
                </a:effectLst>
                <a:latin typeface="Times New Roman" pitchFamily="18" charset="0"/>
              </a:rPr>
              <a:t>. </a:t>
            </a:r>
          </a:p>
        </p:txBody>
      </p:sp>
      <p:pic>
        <p:nvPicPr>
          <p:cNvPr id="5" name="Рисунок 4" descr="dms047.png"/>
          <p:cNvPicPr>
            <a:picLocks noChangeAspect="1"/>
          </p:cNvPicPr>
          <p:nvPr/>
        </p:nvPicPr>
        <p:blipFill>
          <a:blip r:embed="rId3" cstate="email"/>
          <a:stretch>
            <a:fillRect/>
          </a:stretch>
        </p:blipFill>
        <p:spPr>
          <a:xfrm>
            <a:off x="-252536" y="0"/>
            <a:ext cx="3426883" cy="6858000"/>
          </a:xfrm>
          <a:prstGeom prst="rect">
            <a:avLst/>
          </a:prstGeom>
        </p:spPr>
      </p:pic>
    </p:spTree>
  </p:cSld>
  <p:clrMapOvr>
    <a:masterClrMapping/>
  </p:clrMapOvr>
  <p:transition advTm="8000">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cstate="email"/>
          <a:tile tx="0" ty="0" sx="100000" sy="100000" flip="none" algn="tl"/>
        </a:blipFill>
        <a:effectLst/>
      </p:bgPr>
    </p:bg>
    <p:spTree>
      <p:nvGrpSpPr>
        <p:cNvPr id="1" name=""/>
        <p:cNvGrpSpPr/>
        <p:nvPr/>
      </p:nvGrpSpPr>
      <p:grpSpPr>
        <a:xfrm>
          <a:off x="0" y="0"/>
          <a:ext cx="0" cy="0"/>
          <a:chOff x="0" y="0"/>
          <a:chExt cx="0" cy="0"/>
        </a:xfrm>
      </p:grpSpPr>
      <p:sp>
        <p:nvSpPr>
          <p:cNvPr id="66562" name="WordArt 2"/>
          <p:cNvSpPr>
            <a:spLocks noChangeArrowheads="1" noChangeShapeType="1" noTextEdit="1"/>
          </p:cNvSpPr>
          <p:nvPr/>
        </p:nvSpPr>
        <p:spPr bwMode="auto">
          <a:xfrm>
            <a:off x="323850" y="333375"/>
            <a:ext cx="8424863" cy="863600"/>
          </a:xfrm>
          <a:prstGeom prst="rect">
            <a:avLst/>
          </a:prstGeom>
        </p:spPr>
        <p:txBody>
          <a:bodyPr wrap="none" fromWordArt="1">
            <a:prstTxWarp prst="textPlain">
              <a:avLst>
                <a:gd name="adj" fmla="val 50000"/>
              </a:avLst>
            </a:prstTxWarp>
          </a:bodyPr>
          <a:lstStyle/>
          <a:p>
            <a:pPr algn="ctr"/>
            <a:r>
              <a:rPr lang="ru-RU" sz="3600" b="1" kern="10" spc="-360" dirty="0">
                <a:ln w="12700">
                  <a:solidFill>
                    <a:srgbClr val="000099"/>
                  </a:solidFill>
                  <a:round/>
                  <a:headEnd/>
                  <a:tailEnd/>
                </a:ln>
                <a:solidFill>
                  <a:srgbClr val="33CCFF"/>
                </a:solidFill>
                <a:effectLst>
                  <a:outerShdw dist="125724" dir="18900000" algn="ctr" rotWithShape="0">
                    <a:srgbClr val="000099"/>
                  </a:outerShdw>
                </a:effectLst>
                <a:latin typeface="Monotype Corsiva"/>
              </a:rPr>
              <a:t>Дед Мороз в других странах</a:t>
            </a:r>
          </a:p>
        </p:txBody>
      </p:sp>
      <p:pic>
        <p:nvPicPr>
          <p:cNvPr id="66563" name="Picture 3" descr="Открытка с Дедом морозом и местом под текст">
            <a:hlinkClick r:id="rId3"/>
          </p:cNvPr>
          <p:cNvPicPr>
            <a:picLocks noGrp="1" noChangeAspect="1" noChangeArrowheads="1"/>
          </p:cNvPicPr>
          <p:nvPr>
            <p:ph type="body" idx="1"/>
          </p:nvPr>
        </p:nvPicPr>
        <p:blipFill>
          <a:blip r:embed="rId4" cstate="email"/>
          <a:srcRect/>
          <a:stretch>
            <a:fillRect/>
          </a:stretch>
        </p:blipFill>
        <p:spPr>
          <a:xfrm>
            <a:off x="3419475" y="2349500"/>
            <a:ext cx="2520950" cy="2084388"/>
          </a:xfrm>
        </p:spPr>
      </p:pic>
      <p:sp>
        <p:nvSpPr>
          <p:cNvPr id="66564" name="AutoShape 4"/>
          <p:cNvSpPr>
            <a:spLocks noChangeArrowheads="1"/>
          </p:cNvSpPr>
          <p:nvPr/>
        </p:nvSpPr>
        <p:spPr bwMode="auto">
          <a:xfrm>
            <a:off x="5867400" y="1484313"/>
            <a:ext cx="2735263" cy="863600"/>
          </a:xfrm>
          <a:prstGeom prst="wedgeEllipseCallout">
            <a:avLst>
              <a:gd name="adj1" fmla="val -41931"/>
              <a:gd name="adj2" fmla="val 129963"/>
            </a:avLst>
          </a:prstGeom>
          <a:solidFill>
            <a:srgbClr val="FFFF00"/>
          </a:solidFill>
          <a:ln w="9525">
            <a:solidFill>
              <a:schemeClr val="tx1"/>
            </a:solidFill>
            <a:miter lim="800000"/>
            <a:headEnd/>
            <a:tailEnd/>
          </a:ln>
        </p:spPr>
        <p:txBody>
          <a:bodyPr/>
          <a:lstStyle/>
          <a:p>
            <a:pPr algn="ctr"/>
            <a:r>
              <a:rPr lang="ru-RU" dirty="0">
                <a:solidFill>
                  <a:schemeClr val="hlink"/>
                </a:solidFill>
              </a:rPr>
              <a:t>Америка, Англия – Санта Клаус</a:t>
            </a:r>
          </a:p>
        </p:txBody>
      </p:sp>
      <p:sp>
        <p:nvSpPr>
          <p:cNvPr id="66565" name="AutoShape 5"/>
          <p:cNvSpPr>
            <a:spLocks noChangeArrowheads="1"/>
          </p:cNvSpPr>
          <p:nvPr/>
        </p:nvSpPr>
        <p:spPr bwMode="auto">
          <a:xfrm>
            <a:off x="900113" y="1484313"/>
            <a:ext cx="2376487" cy="863600"/>
          </a:xfrm>
          <a:prstGeom prst="wedgeEllipseCallout">
            <a:avLst>
              <a:gd name="adj1" fmla="val 49731"/>
              <a:gd name="adj2" fmla="val 97977"/>
            </a:avLst>
          </a:prstGeom>
          <a:solidFill>
            <a:srgbClr val="FFFF00"/>
          </a:solidFill>
          <a:ln w="9525">
            <a:solidFill>
              <a:schemeClr val="tx1"/>
            </a:solidFill>
            <a:miter lim="800000"/>
            <a:headEnd/>
            <a:tailEnd/>
          </a:ln>
        </p:spPr>
        <p:txBody>
          <a:bodyPr/>
          <a:lstStyle/>
          <a:p>
            <a:pPr algn="ctr"/>
            <a:r>
              <a:rPr lang="ru-RU">
                <a:solidFill>
                  <a:schemeClr val="hlink"/>
                </a:solidFill>
              </a:rPr>
              <a:t>Италия – Баббо Натале</a:t>
            </a:r>
          </a:p>
        </p:txBody>
      </p:sp>
      <p:sp>
        <p:nvSpPr>
          <p:cNvPr id="66566" name="AutoShape 6"/>
          <p:cNvSpPr>
            <a:spLocks noChangeArrowheads="1"/>
          </p:cNvSpPr>
          <p:nvPr/>
        </p:nvSpPr>
        <p:spPr bwMode="auto">
          <a:xfrm>
            <a:off x="468313" y="3644900"/>
            <a:ext cx="2663825" cy="863600"/>
          </a:xfrm>
          <a:prstGeom prst="wedgeEllipseCallout">
            <a:avLst>
              <a:gd name="adj1" fmla="val 54944"/>
              <a:gd name="adj2" fmla="val -69301"/>
            </a:avLst>
          </a:prstGeom>
          <a:solidFill>
            <a:srgbClr val="FFFF00"/>
          </a:solidFill>
          <a:ln w="9525">
            <a:solidFill>
              <a:schemeClr val="tx1"/>
            </a:solidFill>
            <a:miter lim="800000"/>
            <a:headEnd/>
            <a:tailEnd/>
          </a:ln>
        </p:spPr>
        <p:txBody>
          <a:bodyPr/>
          <a:lstStyle/>
          <a:p>
            <a:pPr algn="ctr"/>
            <a:r>
              <a:rPr lang="ru-RU" dirty="0">
                <a:solidFill>
                  <a:schemeClr val="hlink"/>
                </a:solidFill>
              </a:rPr>
              <a:t>Колумбия – Папа </a:t>
            </a:r>
            <a:r>
              <a:rPr lang="ru-RU" dirty="0" err="1">
                <a:solidFill>
                  <a:schemeClr val="hlink"/>
                </a:solidFill>
              </a:rPr>
              <a:t>Паскуале</a:t>
            </a:r>
            <a:endParaRPr lang="ru-RU" dirty="0">
              <a:solidFill>
                <a:schemeClr val="hlink"/>
              </a:solidFill>
            </a:endParaRPr>
          </a:p>
        </p:txBody>
      </p:sp>
      <p:sp>
        <p:nvSpPr>
          <p:cNvPr id="66567" name="AutoShape 7"/>
          <p:cNvSpPr>
            <a:spLocks noChangeArrowheads="1"/>
          </p:cNvSpPr>
          <p:nvPr/>
        </p:nvSpPr>
        <p:spPr bwMode="auto">
          <a:xfrm>
            <a:off x="6084888" y="3716338"/>
            <a:ext cx="2808287" cy="719137"/>
          </a:xfrm>
          <a:prstGeom prst="wedgeEllipseCallout">
            <a:avLst>
              <a:gd name="adj1" fmla="val -48417"/>
              <a:gd name="adj2" fmla="val -95255"/>
            </a:avLst>
          </a:prstGeom>
          <a:solidFill>
            <a:srgbClr val="FFFF00"/>
          </a:solidFill>
          <a:ln w="9525">
            <a:solidFill>
              <a:schemeClr val="tx1"/>
            </a:solidFill>
            <a:miter lim="800000"/>
            <a:headEnd/>
            <a:tailEnd/>
          </a:ln>
        </p:spPr>
        <p:txBody>
          <a:bodyPr/>
          <a:lstStyle/>
          <a:p>
            <a:pPr algn="ctr"/>
            <a:r>
              <a:rPr lang="ru-RU" dirty="0">
                <a:solidFill>
                  <a:schemeClr val="hlink"/>
                </a:solidFill>
              </a:rPr>
              <a:t>Панама – Папай </a:t>
            </a:r>
            <a:r>
              <a:rPr lang="ru-RU" dirty="0" err="1">
                <a:solidFill>
                  <a:schemeClr val="hlink"/>
                </a:solidFill>
              </a:rPr>
              <a:t>Ноэль</a:t>
            </a:r>
            <a:endParaRPr lang="ru-RU" dirty="0">
              <a:solidFill>
                <a:schemeClr val="hlink"/>
              </a:solidFill>
            </a:endParaRPr>
          </a:p>
        </p:txBody>
      </p:sp>
      <p:sp>
        <p:nvSpPr>
          <p:cNvPr id="66568" name="AutoShape 8"/>
          <p:cNvSpPr>
            <a:spLocks noChangeArrowheads="1"/>
          </p:cNvSpPr>
          <p:nvPr/>
        </p:nvSpPr>
        <p:spPr bwMode="auto">
          <a:xfrm>
            <a:off x="468313" y="4797425"/>
            <a:ext cx="6983412" cy="1655763"/>
          </a:xfrm>
          <a:prstGeom prst="wedgeEllipseCallout">
            <a:avLst>
              <a:gd name="adj1" fmla="val 27745"/>
              <a:gd name="adj2" fmla="val -79625"/>
            </a:avLst>
          </a:prstGeom>
          <a:solidFill>
            <a:srgbClr val="FFFF00"/>
          </a:solidFill>
          <a:ln w="9525">
            <a:solidFill>
              <a:schemeClr val="tx1"/>
            </a:solidFill>
            <a:miter lim="800000"/>
            <a:headEnd/>
            <a:tailEnd/>
          </a:ln>
        </p:spPr>
        <p:txBody>
          <a:bodyPr/>
          <a:lstStyle/>
          <a:p>
            <a:pPr algn="ctr"/>
            <a:r>
              <a:rPr lang="ru-RU" sz="1500">
                <a:solidFill>
                  <a:schemeClr val="hlink"/>
                </a:solidFill>
              </a:rPr>
              <a:t>Финляндия – не Дед Мороз, а козел, который приходит на праздник в красной лохматой шубе, называется рождественский козел. Подарки он раздает не просто, а, сверкая по волшебной книге, в которой записаны все проступки и шалости маленьких ребят.</a:t>
            </a:r>
          </a:p>
        </p:txBody>
      </p:sp>
      <p:grpSp>
        <p:nvGrpSpPr>
          <p:cNvPr id="2" name="Group 9"/>
          <p:cNvGrpSpPr>
            <a:grpSpLocks/>
          </p:cNvGrpSpPr>
          <p:nvPr/>
        </p:nvGrpSpPr>
        <p:grpSpPr bwMode="auto">
          <a:xfrm>
            <a:off x="3563938" y="1052513"/>
            <a:ext cx="504825" cy="730250"/>
            <a:chOff x="107719363" y="109168161"/>
            <a:chExt cx="504925" cy="729000"/>
          </a:xfrm>
        </p:grpSpPr>
        <p:sp>
          <p:nvSpPr>
            <p:cNvPr id="10310" name="AutoShape 10"/>
            <p:cNvSpPr>
              <a:spLocks noChangeArrowheads="1" noChangeShapeType="1"/>
            </p:cNvSpPr>
            <p:nvPr/>
          </p:nvSpPr>
          <p:spPr bwMode="auto">
            <a:xfrm>
              <a:off x="107791572" y="109350411"/>
              <a:ext cx="333530" cy="364500"/>
            </a:xfrm>
            <a:prstGeom prst="irregularSeal1">
              <a:avLst/>
            </a:prstGeom>
            <a:solidFill>
              <a:schemeClr val="bg2"/>
            </a:solidFill>
            <a:ln w="0" algn="in">
              <a:noFill/>
              <a:miter lim="800000"/>
              <a:headEnd/>
              <a:tailEnd/>
            </a:ln>
          </p:spPr>
          <p:txBody>
            <a:bodyPr lIns="36576" tIns="36576" rIns="36576" bIns="36576"/>
            <a:lstStyle/>
            <a:p>
              <a:endParaRPr lang="ru-RU"/>
            </a:p>
          </p:txBody>
        </p:sp>
        <p:sp>
          <p:nvSpPr>
            <p:cNvPr id="10311" name="AutoShape 11"/>
            <p:cNvSpPr>
              <a:spLocks noChangeArrowheads="1" noChangeShapeType="1"/>
            </p:cNvSpPr>
            <p:nvPr/>
          </p:nvSpPr>
          <p:spPr bwMode="auto">
            <a:xfrm>
              <a:off x="107913921" y="109168161"/>
              <a:ext cx="55588" cy="364500"/>
            </a:xfrm>
            <a:prstGeom prst="triangle">
              <a:avLst>
                <a:gd name="adj" fmla="val 0"/>
              </a:avLst>
            </a:prstGeom>
            <a:solidFill>
              <a:schemeClr val="bg2"/>
            </a:solidFill>
            <a:ln w="0" algn="in">
              <a:noFill/>
              <a:miter lim="800000"/>
              <a:headEnd/>
              <a:tailEnd/>
            </a:ln>
          </p:spPr>
          <p:txBody>
            <a:bodyPr lIns="36576" tIns="36576" rIns="36576" bIns="36576"/>
            <a:lstStyle/>
            <a:p>
              <a:endParaRPr lang="ru-RU"/>
            </a:p>
          </p:txBody>
        </p:sp>
        <p:sp>
          <p:nvSpPr>
            <p:cNvPr id="10312" name="AutoShape 12"/>
            <p:cNvSpPr>
              <a:spLocks noChangeArrowheads="1" noChangeShapeType="1"/>
            </p:cNvSpPr>
            <p:nvPr/>
          </p:nvSpPr>
          <p:spPr bwMode="auto">
            <a:xfrm flipV="1">
              <a:off x="107946347" y="109532661"/>
              <a:ext cx="55588" cy="364500"/>
            </a:xfrm>
            <a:prstGeom prst="triangle">
              <a:avLst>
                <a:gd name="adj" fmla="val 100000"/>
              </a:avLst>
            </a:prstGeom>
            <a:solidFill>
              <a:schemeClr val="bg2"/>
            </a:solidFill>
            <a:ln w="0" algn="in">
              <a:noFill/>
              <a:miter lim="800000"/>
              <a:headEnd/>
              <a:tailEnd/>
            </a:ln>
          </p:spPr>
          <p:txBody>
            <a:bodyPr lIns="36576" tIns="36576" rIns="36576" bIns="36576"/>
            <a:lstStyle/>
            <a:p>
              <a:endParaRPr lang="ru-RU"/>
            </a:p>
          </p:txBody>
        </p:sp>
        <p:sp>
          <p:nvSpPr>
            <p:cNvPr id="10313" name="AutoShape 13"/>
            <p:cNvSpPr>
              <a:spLocks noChangeArrowheads="1" noChangeShapeType="1"/>
            </p:cNvSpPr>
            <p:nvPr/>
          </p:nvSpPr>
          <p:spPr bwMode="auto">
            <a:xfrm rot="-5400000">
              <a:off x="107829199" y="109331701"/>
              <a:ext cx="86062" cy="305734"/>
            </a:xfrm>
            <a:prstGeom prst="triangle">
              <a:avLst>
                <a:gd name="adj" fmla="val 0"/>
              </a:avLst>
            </a:prstGeom>
            <a:solidFill>
              <a:schemeClr val="bg2"/>
            </a:solidFill>
            <a:ln w="0" algn="in">
              <a:noFill/>
              <a:miter lim="800000"/>
              <a:headEnd/>
              <a:tailEnd/>
            </a:ln>
          </p:spPr>
          <p:txBody>
            <a:bodyPr lIns="36576" tIns="36576" rIns="36576" bIns="36576"/>
            <a:lstStyle/>
            <a:p>
              <a:endParaRPr lang="ru-RU"/>
            </a:p>
          </p:txBody>
        </p:sp>
        <p:sp>
          <p:nvSpPr>
            <p:cNvPr id="10314" name="AutoShape 14"/>
            <p:cNvSpPr>
              <a:spLocks noChangeArrowheads="1" noChangeShapeType="1"/>
            </p:cNvSpPr>
            <p:nvPr/>
          </p:nvSpPr>
          <p:spPr bwMode="auto">
            <a:xfrm rot="16200000" flipV="1">
              <a:off x="108068840" y="109377214"/>
              <a:ext cx="60750" cy="250146"/>
            </a:xfrm>
            <a:prstGeom prst="triangle">
              <a:avLst>
                <a:gd name="adj" fmla="val 100000"/>
              </a:avLst>
            </a:prstGeom>
            <a:solidFill>
              <a:schemeClr val="bg2"/>
            </a:solidFill>
            <a:ln w="0" algn="in">
              <a:noFill/>
              <a:miter lim="800000"/>
              <a:headEnd/>
              <a:tailEnd/>
            </a:ln>
          </p:spPr>
          <p:txBody>
            <a:bodyPr lIns="36576" tIns="36576" rIns="36576" bIns="36576"/>
            <a:lstStyle/>
            <a:p>
              <a:endParaRPr lang="ru-RU"/>
            </a:p>
          </p:txBody>
        </p:sp>
      </p:grpSp>
      <p:grpSp>
        <p:nvGrpSpPr>
          <p:cNvPr id="3" name="Group 15"/>
          <p:cNvGrpSpPr>
            <a:grpSpLocks/>
          </p:cNvGrpSpPr>
          <p:nvPr/>
        </p:nvGrpSpPr>
        <p:grpSpPr bwMode="auto">
          <a:xfrm>
            <a:off x="323850" y="5949950"/>
            <a:ext cx="504825" cy="730250"/>
            <a:chOff x="107719363" y="109168161"/>
            <a:chExt cx="504925" cy="729000"/>
          </a:xfrm>
        </p:grpSpPr>
        <p:sp>
          <p:nvSpPr>
            <p:cNvPr id="10305" name="AutoShape 16"/>
            <p:cNvSpPr>
              <a:spLocks noChangeArrowheads="1" noChangeShapeType="1"/>
            </p:cNvSpPr>
            <p:nvPr/>
          </p:nvSpPr>
          <p:spPr bwMode="auto">
            <a:xfrm>
              <a:off x="107791572" y="109350411"/>
              <a:ext cx="333530" cy="364500"/>
            </a:xfrm>
            <a:prstGeom prst="irregularSeal1">
              <a:avLst/>
            </a:prstGeom>
            <a:solidFill>
              <a:srgbClr val="FFFFFF"/>
            </a:solidFill>
            <a:ln w="0" algn="in">
              <a:noFill/>
              <a:miter lim="800000"/>
              <a:headEnd/>
              <a:tailEnd/>
            </a:ln>
          </p:spPr>
          <p:txBody>
            <a:bodyPr lIns="36576" tIns="36576" rIns="36576" bIns="36576"/>
            <a:lstStyle/>
            <a:p>
              <a:endParaRPr lang="ru-RU"/>
            </a:p>
          </p:txBody>
        </p:sp>
        <p:sp>
          <p:nvSpPr>
            <p:cNvPr id="10306" name="AutoShape 17"/>
            <p:cNvSpPr>
              <a:spLocks noChangeArrowheads="1" noChangeShapeType="1"/>
            </p:cNvSpPr>
            <p:nvPr/>
          </p:nvSpPr>
          <p:spPr bwMode="auto">
            <a:xfrm>
              <a:off x="107913921" y="109168161"/>
              <a:ext cx="55588" cy="364500"/>
            </a:xfrm>
            <a:prstGeom prst="triangle">
              <a:avLst>
                <a:gd name="adj" fmla="val 0"/>
              </a:avLst>
            </a:prstGeom>
            <a:solidFill>
              <a:srgbClr val="FFFFFF"/>
            </a:solidFill>
            <a:ln w="0" algn="in">
              <a:noFill/>
              <a:miter lim="800000"/>
              <a:headEnd/>
              <a:tailEnd/>
            </a:ln>
          </p:spPr>
          <p:txBody>
            <a:bodyPr lIns="36576" tIns="36576" rIns="36576" bIns="36576"/>
            <a:lstStyle/>
            <a:p>
              <a:endParaRPr lang="ru-RU"/>
            </a:p>
          </p:txBody>
        </p:sp>
        <p:sp>
          <p:nvSpPr>
            <p:cNvPr id="10307" name="AutoShape 18"/>
            <p:cNvSpPr>
              <a:spLocks noChangeArrowheads="1" noChangeShapeType="1"/>
            </p:cNvSpPr>
            <p:nvPr/>
          </p:nvSpPr>
          <p:spPr bwMode="auto">
            <a:xfrm flipV="1">
              <a:off x="107946347" y="109532661"/>
              <a:ext cx="55588" cy="364500"/>
            </a:xfrm>
            <a:prstGeom prst="triangle">
              <a:avLst>
                <a:gd name="adj" fmla="val 100000"/>
              </a:avLst>
            </a:prstGeom>
            <a:solidFill>
              <a:srgbClr val="FFFFFF"/>
            </a:solidFill>
            <a:ln w="0" algn="in">
              <a:noFill/>
              <a:miter lim="800000"/>
              <a:headEnd/>
              <a:tailEnd/>
            </a:ln>
          </p:spPr>
          <p:txBody>
            <a:bodyPr lIns="36576" tIns="36576" rIns="36576" bIns="36576"/>
            <a:lstStyle/>
            <a:p>
              <a:endParaRPr lang="ru-RU"/>
            </a:p>
          </p:txBody>
        </p:sp>
        <p:sp>
          <p:nvSpPr>
            <p:cNvPr id="10308" name="AutoShape 19"/>
            <p:cNvSpPr>
              <a:spLocks noChangeArrowheads="1" noChangeShapeType="1"/>
            </p:cNvSpPr>
            <p:nvPr/>
          </p:nvSpPr>
          <p:spPr bwMode="auto">
            <a:xfrm rot="-5400000">
              <a:off x="107829199" y="109331701"/>
              <a:ext cx="86062" cy="305734"/>
            </a:xfrm>
            <a:prstGeom prst="triangle">
              <a:avLst>
                <a:gd name="adj" fmla="val 0"/>
              </a:avLst>
            </a:prstGeom>
            <a:solidFill>
              <a:srgbClr val="FFFFFF"/>
            </a:solidFill>
            <a:ln w="0" algn="in">
              <a:noFill/>
              <a:miter lim="800000"/>
              <a:headEnd/>
              <a:tailEnd/>
            </a:ln>
          </p:spPr>
          <p:txBody>
            <a:bodyPr lIns="36576" tIns="36576" rIns="36576" bIns="36576"/>
            <a:lstStyle/>
            <a:p>
              <a:endParaRPr lang="ru-RU"/>
            </a:p>
          </p:txBody>
        </p:sp>
        <p:sp>
          <p:nvSpPr>
            <p:cNvPr id="10309" name="AutoShape 20"/>
            <p:cNvSpPr>
              <a:spLocks noChangeArrowheads="1" noChangeShapeType="1"/>
            </p:cNvSpPr>
            <p:nvPr/>
          </p:nvSpPr>
          <p:spPr bwMode="auto">
            <a:xfrm rot="16200000" flipV="1">
              <a:off x="108068840" y="109377214"/>
              <a:ext cx="60750" cy="250146"/>
            </a:xfrm>
            <a:prstGeom prst="triangle">
              <a:avLst>
                <a:gd name="adj" fmla="val 100000"/>
              </a:avLst>
            </a:prstGeom>
            <a:solidFill>
              <a:srgbClr val="FFFFFF"/>
            </a:solidFill>
            <a:ln w="0" algn="in">
              <a:noFill/>
              <a:miter lim="800000"/>
              <a:headEnd/>
              <a:tailEnd/>
            </a:ln>
          </p:spPr>
          <p:txBody>
            <a:bodyPr lIns="36576" tIns="36576" rIns="36576" bIns="36576"/>
            <a:lstStyle/>
            <a:p>
              <a:endParaRPr lang="ru-RU"/>
            </a:p>
          </p:txBody>
        </p:sp>
      </p:grpSp>
      <p:grpSp>
        <p:nvGrpSpPr>
          <p:cNvPr id="4" name="Group 21"/>
          <p:cNvGrpSpPr>
            <a:grpSpLocks/>
          </p:cNvGrpSpPr>
          <p:nvPr/>
        </p:nvGrpSpPr>
        <p:grpSpPr bwMode="auto">
          <a:xfrm>
            <a:off x="3419475" y="3716338"/>
            <a:ext cx="504825" cy="730250"/>
            <a:chOff x="107719363" y="109168161"/>
            <a:chExt cx="504925" cy="729000"/>
          </a:xfrm>
        </p:grpSpPr>
        <p:sp>
          <p:nvSpPr>
            <p:cNvPr id="10300" name="AutoShape 22"/>
            <p:cNvSpPr>
              <a:spLocks noChangeArrowheads="1" noChangeShapeType="1"/>
            </p:cNvSpPr>
            <p:nvPr/>
          </p:nvSpPr>
          <p:spPr bwMode="auto">
            <a:xfrm>
              <a:off x="107791572" y="109350411"/>
              <a:ext cx="333530" cy="364500"/>
            </a:xfrm>
            <a:prstGeom prst="irregularSeal1">
              <a:avLst/>
            </a:prstGeom>
            <a:solidFill>
              <a:srgbClr val="FFFFFF"/>
            </a:solidFill>
            <a:ln w="0" algn="in">
              <a:noFill/>
              <a:miter lim="800000"/>
              <a:headEnd/>
              <a:tailEnd/>
            </a:ln>
          </p:spPr>
          <p:txBody>
            <a:bodyPr lIns="36576" tIns="36576" rIns="36576" bIns="36576"/>
            <a:lstStyle/>
            <a:p>
              <a:endParaRPr lang="ru-RU"/>
            </a:p>
          </p:txBody>
        </p:sp>
        <p:sp>
          <p:nvSpPr>
            <p:cNvPr id="10301" name="AutoShape 23"/>
            <p:cNvSpPr>
              <a:spLocks noChangeArrowheads="1" noChangeShapeType="1"/>
            </p:cNvSpPr>
            <p:nvPr/>
          </p:nvSpPr>
          <p:spPr bwMode="auto">
            <a:xfrm>
              <a:off x="107913921" y="109168161"/>
              <a:ext cx="55588" cy="364500"/>
            </a:xfrm>
            <a:prstGeom prst="triangle">
              <a:avLst>
                <a:gd name="adj" fmla="val 0"/>
              </a:avLst>
            </a:prstGeom>
            <a:solidFill>
              <a:srgbClr val="FFFFFF"/>
            </a:solidFill>
            <a:ln w="0" algn="in">
              <a:noFill/>
              <a:miter lim="800000"/>
              <a:headEnd/>
              <a:tailEnd/>
            </a:ln>
          </p:spPr>
          <p:txBody>
            <a:bodyPr lIns="36576" tIns="36576" rIns="36576" bIns="36576"/>
            <a:lstStyle/>
            <a:p>
              <a:endParaRPr lang="ru-RU"/>
            </a:p>
          </p:txBody>
        </p:sp>
        <p:sp>
          <p:nvSpPr>
            <p:cNvPr id="10302" name="AutoShape 24"/>
            <p:cNvSpPr>
              <a:spLocks noChangeArrowheads="1" noChangeShapeType="1"/>
            </p:cNvSpPr>
            <p:nvPr/>
          </p:nvSpPr>
          <p:spPr bwMode="auto">
            <a:xfrm flipV="1">
              <a:off x="107946347" y="109532661"/>
              <a:ext cx="55588" cy="364500"/>
            </a:xfrm>
            <a:prstGeom prst="triangle">
              <a:avLst>
                <a:gd name="adj" fmla="val 100000"/>
              </a:avLst>
            </a:prstGeom>
            <a:solidFill>
              <a:srgbClr val="FFFFFF"/>
            </a:solidFill>
            <a:ln w="0" algn="in">
              <a:noFill/>
              <a:miter lim="800000"/>
              <a:headEnd/>
              <a:tailEnd/>
            </a:ln>
          </p:spPr>
          <p:txBody>
            <a:bodyPr lIns="36576" tIns="36576" rIns="36576" bIns="36576"/>
            <a:lstStyle/>
            <a:p>
              <a:endParaRPr lang="ru-RU"/>
            </a:p>
          </p:txBody>
        </p:sp>
        <p:sp>
          <p:nvSpPr>
            <p:cNvPr id="10303" name="AutoShape 25"/>
            <p:cNvSpPr>
              <a:spLocks noChangeArrowheads="1" noChangeShapeType="1"/>
            </p:cNvSpPr>
            <p:nvPr/>
          </p:nvSpPr>
          <p:spPr bwMode="auto">
            <a:xfrm rot="-5400000">
              <a:off x="107829199" y="109331701"/>
              <a:ext cx="86062" cy="305734"/>
            </a:xfrm>
            <a:prstGeom prst="triangle">
              <a:avLst>
                <a:gd name="adj" fmla="val 0"/>
              </a:avLst>
            </a:prstGeom>
            <a:solidFill>
              <a:srgbClr val="FFFFFF"/>
            </a:solidFill>
            <a:ln w="0" algn="in">
              <a:noFill/>
              <a:miter lim="800000"/>
              <a:headEnd/>
              <a:tailEnd/>
            </a:ln>
          </p:spPr>
          <p:txBody>
            <a:bodyPr lIns="36576" tIns="36576" rIns="36576" bIns="36576"/>
            <a:lstStyle/>
            <a:p>
              <a:endParaRPr lang="ru-RU"/>
            </a:p>
          </p:txBody>
        </p:sp>
        <p:sp>
          <p:nvSpPr>
            <p:cNvPr id="10304" name="AutoShape 26"/>
            <p:cNvSpPr>
              <a:spLocks noChangeArrowheads="1" noChangeShapeType="1"/>
            </p:cNvSpPr>
            <p:nvPr/>
          </p:nvSpPr>
          <p:spPr bwMode="auto">
            <a:xfrm rot="16200000" flipV="1">
              <a:off x="108068840" y="109377214"/>
              <a:ext cx="60750" cy="250146"/>
            </a:xfrm>
            <a:prstGeom prst="triangle">
              <a:avLst>
                <a:gd name="adj" fmla="val 100000"/>
              </a:avLst>
            </a:prstGeom>
            <a:solidFill>
              <a:srgbClr val="FFFFFF"/>
            </a:solidFill>
            <a:ln w="0" algn="in">
              <a:noFill/>
              <a:miter lim="800000"/>
              <a:headEnd/>
              <a:tailEnd/>
            </a:ln>
          </p:spPr>
          <p:txBody>
            <a:bodyPr lIns="36576" tIns="36576" rIns="36576" bIns="36576"/>
            <a:lstStyle/>
            <a:p>
              <a:endParaRPr lang="ru-RU"/>
            </a:p>
          </p:txBody>
        </p:sp>
      </p:grpSp>
      <p:grpSp>
        <p:nvGrpSpPr>
          <p:cNvPr id="5" name="Group 27"/>
          <p:cNvGrpSpPr>
            <a:grpSpLocks/>
          </p:cNvGrpSpPr>
          <p:nvPr/>
        </p:nvGrpSpPr>
        <p:grpSpPr bwMode="auto">
          <a:xfrm>
            <a:off x="2411413" y="2492375"/>
            <a:ext cx="504825" cy="730250"/>
            <a:chOff x="107719363" y="109168161"/>
            <a:chExt cx="504925" cy="729000"/>
          </a:xfrm>
        </p:grpSpPr>
        <p:sp>
          <p:nvSpPr>
            <p:cNvPr id="10295" name="AutoShape 28"/>
            <p:cNvSpPr>
              <a:spLocks noChangeArrowheads="1" noChangeShapeType="1"/>
            </p:cNvSpPr>
            <p:nvPr/>
          </p:nvSpPr>
          <p:spPr bwMode="auto">
            <a:xfrm>
              <a:off x="107791572" y="109350411"/>
              <a:ext cx="333530" cy="364500"/>
            </a:xfrm>
            <a:prstGeom prst="irregularSeal1">
              <a:avLst/>
            </a:prstGeom>
            <a:solidFill>
              <a:srgbClr val="FFFFFF"/>
            </a:solidFill>
            <a:ln w="0" algn="in">
              <a:noFill/>
              <a:miter lim="800000"/>
              <a:headEnd/>
              <a:tailEnd/>
            </a:ln>
          </p:spPr>
          <p:txBody>
            <a:bodyPr lIns="36576" tIns="36576" rIns="36576" bIns="36576"/>
            <a:lstStyle/>
            <a:p>
              <a:endParaRPr lang="ru-RU"/>
            </a:p>
          </p:txBody>
        </p:sp>
        <p:sp>
          <p:nvSpPr>
            <p:cNvPr id="10296" name="AutoShape 29"/>
            <p:cNvSpPr>
              <a:spLocks noChangeArrowheads="1" noChangeShapeType="1"/>
            </p:cNvSpPr>
            <p:nvPr/>
          </p:nvSpPr>
          <p:spPr bwMode="auto">
            <a:xfrm>
              <a:off x="107913921" y="109168161"/>
              <a:ext cx="55588" cy="364500"/>
            </a:xfrm>
            <a:prstGeom prst="triangle">
              <a:avLst>
                <a:gd name="adj" fmla="val 0"/>
              </a:avLst>
            </a:prstGeom>
            <a:solidFill>
              <a:srgbClr val="FFFFFF"/>
            </a:solidFill>
            <a:ln w="0" algn="in">
              <a:noFill/>
              <a:miter lim="800000"/>
              <a:headEnd/>
              <a:tailEnd/>
            </a:ln>
          </p:spPr>
          <p:txBody>
            <a:bodyPr lIns="36576" tIns="36576" rIns="36576" bIns="36576"/>
            <a:lstStyle/>
            <a:p>
              <a:endParaRPr lang="ru-RU"/>
            </a:p>
          </p:txBody>
        </p:sp>
        <p:sp>
          <p:nvSpPr>
            <p:cNvPr id="10297" name="AutoShape 30"/>
            <p:cNvSpPr>
              <a:spLocks noChangeArrowheads="1" noChangeShapeType="1"/>
            </p:cNvSpPr>
            <p:nvPr/>
          </p:nvSpPr>
          <p:spPr bwMode="auto">
            <a:xfrm flipV="1">
              <a:off x="107946347" y="109532661"/>
              <a:ext cx="55588" cy="364500"/>
            </a:xfrm>
            <a:prstGeom prst="triangle">
              <a:avLst>
                <a:gd name="adj" fmla="val 100000"/>
              </a:avLst>
            </a:prstGeom>
            <a:solidFill>
              <a:srgbClr val="FFFFFF"/>
            </a:solidFill>
            <a:ln w="0" algn="in">
              <a:noFill/>
              <a:miter lim="800000"/>
              <a:headEnd/>
              <a:tailEnd/>
            </a:ln>
          </p:spPr>
          <p:txBody>
            <a:bodyPr lIns="36576" tIns="36576" rIns="36576" bIns="36576"/>
            <a:lstStyle/>
            <a:p>
              <a:endParaRPr lang="ru-RU"/>
            </a:p>
          </p:txBody>
        </p:sp>
        <p:sp>
          <p:nvSpPr>
            <p:cNvPr id="10298" name="AutoShape 31"/>
            <p:cNvSpPr>
              <a:spLocks noChangeArrowheads="1" noChangeShapeType="1"/>
            </p:cNvSpPr>
            <p:nvPr/>
          </p:nvSpPr>
          <p:spPr bwMode="auto">
            <a:xfrm rot="-5400000">
              <a:off x="107829199" y="109331701"/>
              <a:ext cx="86062" cy="305734"/>
            </a:xfrm>
            <a:prstGeom prst="triangle">
              <a:avLst>
                <a:gd name="adj" fmla="val 0"/>
              </a:avLst>
            </a:prstGeom>
            <a:solidFill>
              <a:srgbClr val="FFFFFF"/>
            </a:solidFill>
            <a:ln w="0" algn="in">
              <a:noFill/>
              <a:miter lim="800000"/>
              <a:headEnd/>
              <a:tailEnd/>
            </a:ln>
          </p:spPr>
          <p:txBody>
            <a:bodyPr lIns="36576" tIns="36576" rIns="36576" bIns="36576"/>
            <a:lstStyle/>
            <a:p>
              <a:endParaRPr lang="ru-RU"/>
            </a:p>
          </p:txBody>
        </p:sp>
        <p:sp>
          <p:nvSpPr>
            <p:cNvPr id="10299" name="AutoShape 32"/>
            <p:cNvSpPr>
              <a:spLocks noChangeArrowheads="1" noChangeShapeType="1"/>
            </p:cNvSpPr>
            <p:nvPr/>
          </p:nvSpPr>
          <p:spPr bwMode="auto">
            <a:xfrm rot="16200000" flipV="1">
              <a:off x="108068840" y="109377214"/>
              <a:ext cx="60750" cy="250146"/>
            </a:xfrm>
            <a:prstGeom prst="triangle">
              <a:avLst>
                <a:gd name="adj" fmla="val 100000"/>
              </a:avLst>
            </a:prstGeom>
            <a:solidFill>
              <a:srgbClr val="FFFFFF"/>
            </a:solidFill>
            <a:ln w="0" algn="in">
              <a:noFill/>
              <a:miter lim="800000"/>
              <a:headEnd/>
              <a:tailEnd/>
            </a:ln>
          </p:spPr>
          <p:txBody>
            <a:bodyPr lIns="36576" tIns="36576" rIns="36576" bIns="36576"/>
            <a:lstStyle/>
            <a:p>
              <a:endParaRPr lang="ru-RU"/>
            </a:p>
          </p:txBody>
        </p:sp>
      </p:grpSp>
      <p:grpSp>
        <p:nvGrpSpPr>
          <p:cNvPr id="6" name="Group 33"/>
          <p:cNvGrpSpPr>
            <a:grpSpLocks/>
          </p:cNvGrpSpPr>
          <p:nvPr/>
        </p:nvGrpSpPr>
        <p:grpSpPr bwMode="auto">
          <a:xfrm>
            <a:off x="468313" y="2349500"/>
            <a:ext cx="504825" cy="730250"/>
            <a:chOff x="107719363" y="109168161"/>
            <a:chExt cx="504925" cy="729000"/>
          </a:xfrm>
        </p:grpSpPr>
        <p:sp>
          <p:nvSpPr>
            <p:cNvPr id="10290" name="AutoShape 34"/>
            <p:cNvSpPr>
              <a:spLocks noChangeArrowheads="1" noChangeShapeType="1"/>
            </p:cNvSpPr>
            <p:nvPr/>
          </p:nvSpPr>
          <p:spPr bwMode="auto">
            <a:xfrm>
              <a:off x="107791572" y="109350411"/>
              <a:ext cx="333530" cy="364500"/>
            </a:xfrm>
            <a:prstGeom prst="irregularSeal1">
              <a:avLst/>
            </a:prstGeom>
            <a:solidFill>
              <a:srgbClr val="FFFFFF"/>
            </a:solidFill>
            <a:ln w="0" algn="in">
              <a:noFill/>
              <a:miter lim="800000"/>
              <a:headEnd/>
              <a:tailEnd/>
            </a:ln>
          </p:spPr>
          <p:txBody>
            <a:bodyPr lIns="36576" tIns="36576" rIns="36576" bIns="36576"/>
            <a:lstStyle/>
            <a:p>
              <a:endParaRPr lang="ru-RU"/>
            </a:p>
          </p:txBody>
        </p:sp>
        <p:sp>
          <p:nvSpPr>
            <p:cNvPr id="10291" name="AutoShape 35"/>
            <p:cNvSpPr>
              <a:spLocks noChangeArrowheads="1" noChangeShapeType="1"/>
            </p:cNvSpPr>
            <p:nvPr/>
          </p:nvSpPr>
          <p:spPr bwMode="auto">
            <a:xfrm>
              <a:off x="107913921" y="109168161"/>
              <a:ext cx="55588" cy="364500"/>
            </a:xfrm>
            <a:prstGeom prst="triangle">
              <a:avLst>
                <a:gd name="adj" fmla="val 0"/>
              </a:avLst>
            </a:prstGeom>
            <a:solidFill>
              <a:srgbClr val="FFFFFF"/>
            </a:solidFill>
            <a:ln w="0" algn="in">
              <a:noFill/>
              <a:miter lim="800000"/>
              <a:headEnd/>
              <a:tailEnd/>
            </a:ln>
          </p:spPr>
          <p:txBody>
            <a:bodyPr lIns="36576" tIns="36576" rIns="36576" bIns="36576"/>
            <a:lstStyle/>
            <a:p>
              <a:endParaRPr lang="ru-RU"/>
            </a:p>
          </p:txBody>
        </p:sp>
        <p:sp>
          <p:nvSpPr>
            <p:cNvPr id="10292" name="AutoShape 36"/>
            <p:cNvSpPr>
              <a:spLocks noChangeArrowheads="1" noChangeShapeType="1"/>
            </p:cNvSpPr>
            <p:nvPr/>
          </p:nvSpPr>
          <p:spPr bwMode="auto">
            <a:xfrm flipV="1">
              <a:off x="107946347" y="109532661"/>
              <a:ext cx="55588" cy="364500"/>
            </a:xfrm>
            <a:prstGeom prst="triangle">
              <a:avLst>
                <a:gd name="adj" fmla="val 100000"/>
              </a:avLst>
            </a:prstGeom>
            <a:solidFill>
              <a:srgbClr val="FFFFFF"/>
            </a:solidFill>
            <a:ln w="0" algn="in">
              <a:noFill/>
              <a:miter lim="800000"/>
              <a:headEnd/>
              <a:tailEnd/>
            </a:ln>
          </p:spPr>
          <p:txBody>
            <a:bodyPr lIns="36576" tIns="36576" rIns="36576" bIns="36576"/>
            <a:lstStyle/>
            <a:p>
              <a:endParaRPr lang="ru-RU"/>
            </a:p>
          </p:txBody>
        </p:sp>
        <p:sp>
          <p:nvSpPr>
            <p:cNvPr id="10293" name="AutoShape 37"/>
            <p:cNvSpPr>
              <a:spLocks noChangeArrowheads="1" noChangeShapeType="1"/>
            </p:cNvSpPr>
            <p:nvPr/>
          </p:nvSpPr>
          <p:spPr bwMode="auto">
            <a:xfrm rot="-5400000">
              <a:off x="107829199" y="109331701"/>
              <a:ext cx="86062" cy="305734"/>
            </a:xfrm>
            <a:prstGeom prst="triangle">
              <a:avLst>
                <a:gd name="adj" fmla="val 0"/>
              </a:avLst>
            </a:prstGeom>
            <a:solidFill>
              <a:srgbClr val="FFFFFF"/>
            </a:solidFill>
            <a:ln w="0" algn="in">
              <a:noFill/>
              <a:miter lim="800000"/>
              <a:headEnd/>
              <a:tailEnd/>
            </a:ln>
          </p:spPr>
          <p:txBody>
            <a:bodyPr lIns="36576" tIns="36576" rIns="36576" bIns="36576"/>
            <a:lstStyle/>
            <a:p>
              <a:endParaRPr lang="ru-RU"/>
            </a:p>
          </p:txBody>
        </p:sp>
        <p:sp>
          <p:nvSpPr>
            <p:cNvPr id="10294" name="AutoShape 38"/>
            <p:cNvSpPr>
              <a:spLocks noChangeArrowheads="1" noChangeShapeType="1"/>
            </p:cNvSpPr>
            <p:nvPr/>
          </p:nvSpPr>
          <p:spPr bwMode="auto">
            <a:xfrm rot="16200000" flipV="1">
              <a:off x="108068840" y="109377214"/>
              <a:ext cx="60750" cy="250146"/>
            </a:xfrm>
            <a:prstGeom prst="triangle">
              <a:avLst>
                <a:gd name="adj" fmla="val 100000"/>
              </a:avLst>
            </a:prstGeom>
            <a:solidFill>
              <a:srgbClr val="FFFFFF"/>
            </a:solidFill>
            <a:ln w="0" algn="in">
              <a:noFill/>
              <a:miter lim="800000"/>
              <a:headEnd/>
              <a:tailEnd/>
            </a:ln>
          </p:spPr>
          <p:txBody>
            <a:bodyPr lIns="36576" tIns="36576" rIns="36576" bIns="36576"/>
            <a:lstStyle/>
            <a:p>
              <a:endParaRPr lang="ru-RU"/>
            </a:p>
          </p:txBody>
        </p:sp>
      </p:grpSp>
      <p:grpSp>
        <p:nvGrpSpPr>
          <p:cNvPr id="7" name="Group 39"/>
          <p:cNvGrpSpPr>
            <a:grpSpLocks/>
          </p:cNvGrpSpPr>
          <p:nvPr/>
        </p:nvGrpSpPr>
        <p:grpSpPr bwMode="auto">
          <a:xfrm>
            <a:off x="8459788" y="5734050"/>
            <a:ext cx="504825" cy="730250"/>
            <a:chOff x="107719363" y="109168161"/>
            <a:chExt cx="504925" cy="729000"/>
          </a:xfrm>
        </p:grpSpPr>
        <p:sp>
          <p:nvSpPr>
            <p:cNvPr id="10285" name="AutoShape 40"/>
            <p:cNvSpPr>
              <a:spLocks noChangeArrowheads="1" noChangeShapeType="1"/>
            </p:cNvSpPr>
            <p:nvPr/>
          </p:nvSpPr>
          <p:spPr bwMode="auto">
            <a:xfrm>
              <a:off x="107791572" y="109350411"/>
              <a:ext cx="333530" cy="364500"/>
            </a:xfrm>
            <a:prstGeom prst="irregularSeal1">
              <a:avLst/>
            </a:prstGeom>
            <a:solidFill>
              <a:srgbClr val="FFFFFF"/>
            </a:solidFill>
            <a:ln w="0" algn="in">
              <a:noFill/>
              <a:miter lim="800000"/>
              <a:headEnd/>
              <a:tailEnd/>
            </a:ln>
          </p:spPr>
          <p:txBody>
            <a:bodyPr lIns="36576" tIns="36576" rIns="36576" bIns="36576"/>
            <a:lstStyle/>
            <a:p>
              <a:endParaRPr lang="ru-RU"/>
            </a:p>
          </p:txBody>
        </p:sp>
        <p:sp>
          <p:nvSpPr>
            <p:cNvPr id="10286" name="AutoShape 41"/>
            <p:cNvSpPr>
              <a:spLocks noChangeArrowheads="1" noChangeShapeType="1"/>
            </p:cNvSpPr>
            <p:nvPr/>
          </p:nvSpPr>
          <p:spPr bwMode="auto">
            <a:xfrm>
              <a:off x="107913921" y="109168161"/>
              <a:ext cx="55588" cy="364500"/>
            </a:xfrm>
            <a:prstGeom prst="triangle">
              <a:avLst>
                <a:gd name="adj" fmla="val 0"/>
              </a:avLst>
            </a:prstGeom>
            <a:solidFill>
              <a:srgbClr val="FFFFFF"/>
            </a:solidFill>
            <a:ln w="0" algn="in">
              <a:noFill/>
              <a:miter lim="800000"/>
              <a:headEnd/>
              <a:tailEnd/>
            </a:ln>
          </p:spPr>
          <p:txBody>
            <a:bodyPr lIns="36576" tIns="36576" rIns="36576" bIns="36576"/>
            <a:lstStyle/>
            <a:p>
              <a:endParaRPr lang="ru-RU"/>
            </a:p>
          </p:txBody>
        </p:sp>
        <p:sp>
          <p:nvSpPr>
            <p:cNvPr id="10287" name="AutoShape 42"/>
            <p:cNvSpPr>
              <a:spLocks noChangeArrowheads="1" noChangeShapeType="1"/>
            </p:cNvSpPr>
            <p:nvPr/>
          </p:nvSpPr>
          <p:spPr bwMode="auto">
            <a:xfrm flipV="1">
              <a:off x="107946347" y="109532661"/>
              <a:ext cx="55588" cy="364500"/>
            </a:xfrm>
            <a:prstGeom prst="triangle">
              <a:avLst>
                <a:gd name="adj" fmla="val 100000"/>
              </a:avLst>
            </a:prstGeom>
            <a:solidFill>
              <a:srgbClr val="FFFFFF"/>
            </a:solidFill>
            <a:ln w="0" algn="in">
              <a:noFill/>
              <a:miter lim="800000"/>
              <a:headEnd/>
              <a:tailEnd/>
            </a:ln>
          </p:spPr>
          <p:txBody>
            <a:bodyPr lIns="36576" tIns="36576" rIns="36576" bIns="36576"/>
            <a:lstStyle/>
            <a:p>
              <a:endParaRPr lang="ru-RU"/>
            </a:p>
          </p:txBody>
        </p:sp>
        <p:sp>
          <p:nvSpPr>
            <p:cNvPr id="10288" name="AutoShape 43"/>
            <p:cNvSpPr>
              <a:spLocks noChangeArrowheads="1" noChangeShapeType="1"/>
            </p:cNvSpPr>
            <p:nvPr/>
          </p:nvSpPr>
          <p:spPr bwMode="auto">
            <a:xfrm rot="-5400000">
              <a:off x="107829199" y="109331701"/>
              <a:ext cx="86062" cy="305734"/>
            </a:xfrm>
            <a:prstGeom prst="triangle">
              <a:avLst>
                <a:gd name="adj" fmla="val 0"/>
              </a:avLst>
            </a:prstGeom>
            <a:solidFill>
              <a:srgbClr val="FFFFFF"/>
            </a:solidFill>
            <a:ln w="0" algn="in">
              <a:noFill/>
              <a:miter lim="800000"/>
              <a:headEnd/>
              <a:tailEnd/>
            </a:ln>
          </p:spPr>
          <p:txBody>
            <a:bodyPr lIns="36576" tIns="36576" rIns="36576" bIns="36576"/>
            <a:lstStyle/>
            <a:p>
              <a:endParaRPr lang="ru-RU"/>
            </a:p>
          </p:txBody>
        </p:sp>
        <p:sp>
          <p:nvSpPr>
            <p:cNvPr id="10289" name="AutoShape 44"/>
            <p:cNvSpPr>
              <a:spLocks noChangeArrowheads="1" noChangeShapeType="1"/>
            </p:cNvSpPr>
            <p:nvPr/>
          </p:nvSpPr>
          <p:spPr bwMode="auto">
            <a:xfrm rot="16200000" flipV="1">
              <a:off x="108068840" y="109377214"/>
              <a:ext cx="60750" cy="250146"/>
            </a:xfrm>
            <a:prstGeom prst="triangle">
              <a:avLst>
                <a:gd name="adj" fmla="val 100000"/>
              </a:avLst>
            </a:prstGeom>
            <a:solidFill>
              <a:srgbClr val="FFFFFF"/>
            </a:solidFill>
            <a:ln w="0" algn="in">
              <a:noFill/>
              <a:miter lim="800000"/>
              <a:headEnd/>
              <a:tailEnd/>
            </a:ln>
          </p:spPr>
          <p:txBody>
            <a:bodyPr lIns="36576" tIns="36576" rIns="36576" bIns="36576"/>
            <a:lstStyle/>
            <a:p>
              <a:endParaRPr lang="ru-RU"/>
            </a:p>
          </p:txBody>
        </p:sp>
      </p:grpSp>
      <p:grpSp>
        <p:nvGrpSpPr>
          <p:cNvPr id="8" name="Group 45"/>
          <p:cNvGrpSpPr>
            <a:grpSpLocks/>
          </p:cNvGrpSpPr>
          <p:nvPr/>
        </p:nvGrpSpPr>
        <p:grpSpPr bwMode="auto">
          <a:xfrm>
            <a:off x="6732588" y="4365625"/>
            <a:ext cx="504825" cy="730250"/>
            <a:chOff x="107719363" y="109168161"/>
            <a:chExt cx="504925" cy="729000"/>
          </a:xfrm>
        </p:grpSpPr>
        <p:sp>
          <p:nvSpPr>
            <p:cNvPr id="10280" name="AutoShape 46"/>
            <p:cNvSpPr>
              <a:spLocks noChangeArrowheads="1" noChangeShapeType="1"/>
            </p:cNvSpPr>
            <p:nvPr/>
          </p:nvSpPr>
          <p:spPr bwMode="auto">
            <a:xfrm>
              <a:off x="107791572" y="109350411"/>
              <a:ext cx="333530" cy="364500"/>
            </a:xfrm>
            <a:prstGeom prst="irregularSeal1">
              <a:avLst/>
            </a:prstGeom>
            <a:solidFill>
              <a:schemeClr val="bg2"/>
            </a:solidFill>
            <a:ln w="0" algn="in">
              <a:noFill/>
              <a:miter lim="800000"/>
              <a:headEnd/>
              <a:tailEnd/>
            </a:ln>
          </p:spPr>
          <p:txBody>
            <a:bodyPr lIns="36576" tIns="36576" rIns="36576" bIns="36576"/>
            <a:lstStyle/>
            <a:p>
              <a:endParaRPr lang="ru-RU"/>
            </a:p>
          </p:txBody>
        </p:sp>
        <p:sp>
          <p:nvSpPr>
            <p:cNvPr id="10281" name="AutoShape 47"/>
            <p:cNvSpPr>
              <a:spLocks noChangeArrowheads="1" noChangeShapeType="1"/>
            </p:cNvSpPr>
            <p:nvPr/>
          </p:nvSpPr>
          <p:spPr bwMode="auto">
            <a:xfrm>
              <a:off x="107913921" y="109168161"/>
              <a:ext cx="55588" cy="364500"/>
            </a:xfrm>
            <a:prstGeom prst="triangle">
              <a:avLst>
                <a:gd name="adj" fmla="val 0"/>
              </a:avLst>
            </a:prstGeom>
            <a:solidFill>
              <a:schemeClr val="bg2"/>
            </a:solidFill>
            <a:ln w="0" algn="in">
              <a:noFill/>
              <a:miter lim="800000"/>
              <a:headEnd/>
              <a:tailEnd/>
            </a:ln>
          </p:spPr>
          <p:txBody>
            <a:bodyPr lIns="36576" tIns="36576" rIns="36576" bIns="36576"/>
            <a:lstStyle/>
            <a:p>
              <a:endParaRPr lang="ru-RU"/>
            </a:p>
          </p:txBody>
        </p:sp>
        <p:sp>
          <p:nvSpPr>
            <p:cNvPr id="10282" name="AutoShape 48"/>
            <p:cNvSpPr>
              <a:spLocks noChangeArrowheads="1" noChangeShapeType="1"/>
            </p:cNvSpPr>
            <p:nvPr/>
          </p:nvSpPr>
          <p:spPr bwMode="auto">
            <a:xfrm flipV="1">
              <a:off x="107946347" y="109532661"/>
              <a:ext cx="55588" cy="364500"/>
            </a:xfrm>
            <a:prstGeom prst="triangle">
              <a:avLst>
                <a:gd name="adj" fmla="val 100000"/>
              </a:avLst>
            </a:prstGeom>
            <a:solidFill>
              <a:schemeClr val="bg2"/>
            </a:solidFill>
            <a:ln w="0" algn="in">
              <a:noFill/>
              <a:miter lim="800000"/>
              <a:headEnd/>
              <a:tailEnd/>
            </a:ln>
          </p:spPr>
          <p:txBody>
            <a:bodyPr lIns="36576" tIns="36576" rIns="36576" bIns="36576"/>
            <a:lstStyle/>
            <a:p>
              <a:endParaRPr lang="ru-RU"/>
            </a:p>
          </p:txBody>
        </p:sp>
        <p:sp>
          <p:nvSpPr>
            <p:cNvPr id="10283" name="AutoShape 49"/>
            <p:cNvSpPr>
              <a:spLocks noChangeArrowheads="1" noChangeShapeType="1"/>
            </p:cNvSpPr>
            <p:nvPr/>
          </p:nvSpPr>
          <p:spPr bwMode="auto">
            <a:xfrm rot="-5400000">
              <a:off x="107829199" y="109331701"/>
              <a:ext cx="86062" cy="305734"/>
            </a:xfrm>
            <a:prstGeom prst="triangle">
              <a:avLst>
                <a:gd name="adj" fmla="val 0"/>
              </a:avLst>
            </a:prstGeom>
            <a:solidFill>
              <a:schemeClr val="bg2"/>
            </a:solidFill>
            <a:ln w="0" algn="in">
              <a:noFill/>
              <a:miter lim="800000"/>
              <a:headEnd/>
              <a:tailEnd/>
            </a:ln>
          </p:spPr>
          <p:txBody>
            <a:bodyPr lIns="36576" tIns="36576" rIns="36576" bIns="36576"/>
            <a:lstStyle/>
            <a:p>
              <a:endParaRPr lang="ru-RU"/>
            </a:p>
          </p:txBody>
        </p:sp>
        <p:sp>
          <p:nvSpPr>
            <p:cNvPr id="10284" name="AutoShape 50"/>
            <p:cNvSpPr>
              <a:spLocks noChangeArrowheads="1" noChangeShapeType="1"/>
            </p:cNvSpPr>
            <p:nvPr/>
          </p:nvSpPr>
          <p:spPr bwMode="auto">
            <a:xfrm rot="16200000" flipV="1">
              <a:off x="108068840" y="109377214"/>
              <a:ext cx="60750" cy="250146"/>
            </a:xfrm>
            <a:prstGeom prst="triangle">
              <a:avLst>
                <a:gd name="adj" fmla="val 100000"/>
              </a:avLst>
            </a:prstGeom>
            <a:solidFill>
              <a:schemeClr val="bg2"/>
            </a:solidFill>
            <a:ln w="0" algn="in">
              <a:noFill/>
              <a:miter lim="800000"/>
              <a:headEnd/>
              <a:tailEnd/>
            </a:ln>
          </p:spPr>
          <p:txBody>
            <a:bodyPr lIns="36576" tIns="36576" rIns="36576" bIns="36576"/>
            <a:lstStyle/>
            <a:p>
              <a:endParaRPr lang="ru-RU"/>
            </a:p>
          </p:txBody>
        </p:sp>
      </p:grpSp>
      <p:grpSp>
        <p:nvGrpSpPr>
          <p:cNvPr id="9" name="Group 51"/>
          <p:cNvGrpSpPr>
            <a:grpSpLocks/>
          </p:cNvGrpSpPr>
          <p:nvPr/>
        </p:nvGrpSpPr>
        <p:grpSpPr bwMode="auto">
          <a:xfrm>
            <a:off x="7885113" y="2565400"/>
            <a:ext cx="504825" cy="730250"/>
            <a:chOff x="107719363" y="109168161"/>
            <a:chExt cx="504925" cy="729000"/>
          </a:xfrm>
        </p:grpSpPr>
        <p:sp>
          <p:nvSpPr>
            <p:cNvPr id="10275" name="AutoShape 52"/>
            <p:cNvSpPr>
              <a:spLocks noChangeArrowheads="1" noChangeShapeType="1"/>
            </p:cNvSpPr>
            <p:nvPr/>
          </p:nvSpPr>
          <p:spPr bwMode="auto">
            <a:xfrm>
              <a:off x="107791572" y="109350411"/>
              <a:ext cx="333530" cy="364500"/>
            </a:xfrm>
            <a:prstGeom prst="irregularSeal1">
              <a:avLst/>
            </a:prstGeom>
            <a:solidFill>
              <a:srgbClr val="FFFFFF"/>
            </a:solidFill>
            <a:ln w="0" algn="in">
              <a:noFill/>
              <a:miter lim="800000"/>
              <a:headEnd/>
              <a:tailEnd/>
            </a:ln>
          </p:spPr>
          <p:txBody>
            <a:bodyPr lIns="36576" tIns="36576" rIns="36576" bIns="36576"/>
            <a:lstStyle/>
            <a:p>
              <a:endParaRPr lang="ru-RU"/>
            </a:p>
          </p:txBody>
        </p:sp>
        <p:sp>
          <p:nvSpPr>
            <p:cNvPr id="10276" name="AutoShape 53"/>
            <p:cNvSpPr>
              <a:spLocks noChangeArrowheads="1" noChangeShapeType="1"/>
            </p:cNvSpPr>
            <p:nvPr/>
          </p:nvSpPr>
          <p:spPr bwMode="auto">
            <a:xfrm>
              <a:off x="107913921" y="109168161"/>
              <a:ext cx="55588" cy="364500"/>
            </a:xfrm>
            <a:prstGeom prst="triangle">
              <a:avLst>
                <a:gd name="adj" fmla="val 0"/>
              </a:avLst>
            </a:prstGeom>
            <a:solidFill>
              <a:srgbClr val="FFFFFF"/>
            </a:solidFill>
            <a:ln w="0" algn="in">
              <a:noFill/>
              <a:miter lim="800000"/>
              <a:headEnd/>
              <a:tailEnd/>
            </a:ln>
          </p:spPr>
          <p:txBody>
            <a:bodyPr lIns="36576" tIns="36576" rIns="36576" bIns="36576"/>
            <a:lstStyle/>
            <a:p>
              <a:endParaRPr lang="ru-RU"/>
            </a:p>
          </p:txBody>
        </p:sp>
        <p:sp>
          <p:nvSpPr>
            <p:cNvPr id="10277" name="AutoShape 54"/>
            <p:cNvSpPr>
              <a:spLocks noChangeArrowheads="1" noChangeShapeType="1"/>
            </p:cNvSpPr>
            <p:nvPr/>
          </p:nvSpPr>
          <p:spPr bwMode="auto">
            <a:xfrm flipV="1">
              <a:off x="107946347" y="109532661"/>
              <a:ext cx="55588" cy="364500"/>
            </a:xfrm>
            <a:prstGeom prst="triangle">
              <a:avLst>
                <a:gd name="adj" fmla="val 100000"/>
              </a:avLst>
            </a:prstGeom>
            <a:solidFill>
              <a:srgbClr val="FFFFFF"/>
            </a:solidFill>
            <a:ln w="0" algn="in">
              <a:noFill/>
              <a:miter lim="800000"/>
              <a:headEnd/>
              <a:tailEnd/>
            </a:ln>
          </p:spPr>
          <p:txBody>
            <a:bodyPr lIns="36576" tIns="36576" rIns="36576" bIns="36576"/>
            <a:lstStyle/>
            <a:p>
              <a:endParaRPr lang="ru-RU"/>
            </a:p>
          </p:txBody>
        </p:sp>
        <p:sp>
          <p:nvSpPr>
            <p:cNvPr id="10278" name="AutoShape 55"/>
            <p:cNvSpPr>
              <a:spLocks noChangeArrowheads="1" noChangeShapeType="1"/>
            </p:cNvSpPr>
            <p:nvPr/>
          </p:nvSpPr>
          <p:spPr bwMode="auto">
            <a:xfrm rot="-5400000">
              <a:off x="107829199" y="109331701"/>
              <a:ext cx="86062" cy="305734"/>
            </a:xfrm>
            <a:prstGeom prst="triangle">
              <a:avLst>
                <a:gd name="adj" fmla="val 0"/>
              </a:avLst>
            </a:prstGeom>
            <a:solidFill>
              <a:srgbClr val="FFFFFF"/>
            </a:solidFill>
            <a:ln w="0" algn="in">
              <a:noFill/>
              <a:miter lim="800000"/>
              <a:headEnd/>
              <a:tailEnd/>
            </a:ln>
          </p:spPr>
          <p:txBody>
            <a:bodyPr lIns="36576" tIns="36576" rIns="36576" bIns="36576"/>
            <a:lstStyle/>
            <a:p>
              <a:endParaRPr lang="ru-RU"/>
            </a:p>
          </p:txBody>
        </p:sp>
        <p:sp>
          <p:nvSpPr>
            <p:cNvPr id="10279" name="AutoShape 56"/>
            <p:cNvSpPr>
              <a:spLocks noChangeArrowheads="1" noChangeShapeType="1"/>
            </p:cNvSpPr>
            <p:nvPr/>
          </p:nvSpPr>
          <p:spPr bwMode="auto">
            <a:xfrm rot="16200000" flipV="1">
              <a:off x="108068840" y="109377214"/>
              <a:ext cx="60750" cy="250146"/>
            </a:xfrm>
            <a:prstGeom prst="triangle">
              <a:avLst>
                <a:gd name="adj" fmla="val 100000"/>
              </a:avLst>
            </a:prstGeom>
            <a:solidFill>
              <a:srgbClr val="FFFFFF"/>
            </a:solidFill>
            <a:ln w="0" algn="in">
              <a:noFill/>
              <a:miter lim="800000"/>
              <a:headEnd/>
              <a:tailEnd/>
            </a:ln>
          </p:spPr>
          <p:txBody>
            <a:bodyPr lIns="36576" tIns="36576" rIns="36576" bIns="36576"/>
            <a:lstStyle/>
            <a:p>
              <a:endParaRPr lang="ru-RU"/>
            </a:p>
          </p:txBody>
        </p:sp>
      </p:grpSp>
      <p:grpSp>
        <p:nvGrpSpPr>
          <p:cNvPr id="10" name="Group 57"/>
          <p:cNvGrpSpPr>
            <a:grpSpLocks/>
          </p:cNvGrpSpPr>
          <p:nvPr/>
        </p:nvGrpSpPr>
        <p:grpSpPr bwMode="auto">
          <a:xfrm>
            <a:off x="1258888" y="765175"/>
            <a:ext cx="504825" cy="730250"/>
            <a:chOff x="107719363" y="109168161"/>
            <a:chExt cx="504925" cy="729000"/>
          </a:xfrm>
        </p:grpSpPr>
        <p:sp>
          <p:nvSpPr>
            <p:cNvPr id="10270" name="AutoShape 58"/>
            <p:cNvSpPr>
              <a:spLocks noChangeArrowheads="1" noChangeShapeType="1"/>
            </p:cNvSpPr>
            <p:nvPr/>
          </p:nvSpPr>
          <p:spPr bwMode="auto">
            <a:xfrm>
              <a:off x="107791572" y="109350411"/>
              <a:ext cx="333530" cy="364500"/>
            </a:xfrm>
            <a:prstGeom prst="irregularSeal1">
              <a:avLst/>
            </a:prstGeom>
            <a:solidFill>
              <a:srgbClr val="FFFFFF"/>
            </a:solidFill>
            <a:ln w="0" algn="in">
              <a:noFill/>
              <a:miter lim="800000"/>
              <a:headEnd/>
              <a:tailEnd/>
            </a:ln>
          </p:spPr>
          <p:txBody>
            <a:bodyPr lIns="36576" tIns="36576" rIns="36576" bIns="36576"/>
            <a:lstStyle/>
            <a:p>
              <a:endParaRPr lang="ru-RU"/>
            </a:p>
          </p:txBody>
        </p:sp>
        <p:sp>
          <p:nvSpPr>
            <p:cNvPr id="10271" name="AutoShape 59"/>
            <p:cNvSpPr>
              <a:spLocks noChangeArrowheads="1" noChangeShapeType="1"/>
            </p:cNvSpPr>
            <p:nvPr/>
          </p:nvSpPr>
          <p:spPr bwMode="auto">
            <a:xfrm>
              <a:off x="107913921" y="109168161"/>
              <a:ext cx="55588" cy="364500"/>
            </a:xfrm>
            <a:prstGeom prst="triangle">
              <a:avLst>
                <a:gd name="adj" fmla="val 0"/>
              </a:avLst>
            </a:prstGeom>
            <a:solidFill>
              <a:srgbClr val="FFFFFF"/>
            </a:solidFill>
            <a:ln w="0" algn="in">
              <a:noFill/>
              <a:miter lim="800000"/>
              <a:headEnd/>
              <a:tailEnd/>
            </a:ln>
          </p:spPr>
          <p:txBody>
            <a:bodyPr lIns="36576" tIns="36576" rIns="36576" bIns="36576"/>
            <a:lstStyle/>
            <a:p>
              <a:endParaRPr lang="ru-RU"/>
            </a:p>
          </p:txBody>
        </p:sp>
        <p:sp>
          <p:nvSpPr>
            <p:cNvPr id="10272" name="AutoShape 60"/>
            <p:cNvSpPr>
              <a:spLocks noChangeArrowheads="1" noChangeShapeType="1"/>
            </p:cNvSpPr>
            <p:nvPr/>
          </p:nvSpPr>
          <p:spPr bwMode="auto">
            <a:xfrm flipV="1">
              <a:off x="107946347" y="109532661"/>
              <a:ext cx="55588" cy="364500"/>
            </a:xfrm>
            <a:prstGeom prst="triangle">
              <a:avLst>
                <a:gd name="adj" fmla="val 100000"/>
              </a:avLst>
            </a:prstGeom>
            <a:solidFill>
              <a:srgbClr val="FFFFFF"/>
            </a:solidFill>
            <a:ln w="0" algn="in">
              <a:noFill/>
              <a:miter lim="800000"/>
              <a:headEnd/>
              <a:tailEnd/>
            </a:ln>
          </p:spPr>
          <p:txBody>
            <a:bodyPr lIns="36576" tIns="36576" rIns="36576" bIns="36576"/>
            <a:lstStyle/>
            <a:p>
              <a:endParaRPr lang="ru-RU"/>
            </a:p>
          </p:txBody>
        </p:sp>
        <p:sp>
          <p:nvSpPr>
            <p:cNvPr id="10273" name="AutoShape 61"/>
            <p:cNvSpPr>
              <a:spLocks noChangeArrowheads="1" noChangeShapeType="1"/>
            </p:cNvSpPr>
            <p:nvPr/>
          </p:nvSpPr>
          <p:spPr bwMode="auto">
            <a:xfrm rot="-5400000">
              <a:off x="107829199" y="109331701"/>
              <a:ext cx="86062" cy="305734"/>
            </a:xfrm>
            <a:prstGeom prst="triangle">
              <a:avLst>
                <a:gd name="adj" fmla="val 0"/>
              </a:avLst>
            </a:prstGeom>
            <a:solidFill>
              <a:srgbClr val="FFFFFF"/>
            </a:solidFill>
            <a:ln w="0" algn="in">
              <a:noFill/>
              <a:miter lim="800000"/>
              <a:headEnd/>
              <a:tailEnd/>
            </a:ln>
          </p:spPr>
          <p:txBody>
            <a:bodyPr lIns="36576" tIns="36576" rIns="36576" bIns="36576"/>
            <a:lstStyle/>
            <a:p>
              <a:endParaRPr lang="ru-RU"/>
            </a:p>
          </p:txBody>
        </p:sp>
        <p:sp>
          <p:nvSpPr>
            <p:cNvPr id="10274" name="AutoShape 62"/>
            <p:cNvSpPr>
              <a:spLocks noChangeArrowheads="1" noChangeShapeType="1"/>
            </p:cNvSpPr>
            <p:nvPr/>
          </p:nvSpPr>
          <p:spPr bwMode="auto">
            <a:xfrm rot="16200000" flipV="1">
              <a:off x="108068840" y="109377214"/>
              <a:ext cx="60750" cy="250146"/>
            </a:xfrm>
            <a:prstGeom prst="triangle">
              <a:avLst>
                <a:gd name="adj" fmla="val 100000"/>
              </a:avLst>
            </a:prstGeom>
            <a:solidFill>
              <a:srgbClr val="FFFFFF"/>
            </a:solidFill>
            <a:ln w="0" algn="in">
              <a:noFill/>
              <a:miter lim="800000"/>
              <a:headEnd/>
              <a:tailEnd/>
            </a:ln>
          </p:spPr>
          <p:txBody>
            <a:bodyPr lIns="36576" tIns="36576" rIns="36576" bIns="36576"/>
            <a:lstStyle/>
            <a:p>
              <a:endParaRPr lang="ru-RU"/>
            </a:p>
          </p:txBody>
        </p:sp>
      </p:grpSp>
      <p:grpSp>
        <p:nvGrpSpPr>
          <p:cNvPr id="11" name="Group 63"/>
          <p:cNvGrpSpPr>
            <a:grpSpLocks/>
          </p:cNvGrpSpPr>
          <p:nvPr/>
        </p:nvGrpSpPr>
        <p:grpSpPr bwMode="auto">
          <a:xfrm>
            <a:off x="6011863" y="188913"/>
            <a:ext cx="504825" cy="730250"/>
            <a:chOff x="107719363" y="109168161"/>
            <a:chExt cx="504925" cy="729000"/>
          </a:xfrm>
        </p:grpSpPr>
        <p:sp>
          <p:nvSpPr>
            <p:cNvPr id="10265" name="AutoShape 64"/>
            <p:cNvSpPr>
              <a:spLocks noChangeArrowheads="1" noChangeShapeType="1"/>
            </p:cNvSpPr>
            <p:nvPr/>
          </p:nvSpPr>
          <p:spPr bwMode="auto">
            <a:xfrm>
              <a:off x="107791572" y="109350411"/>
              <a:ext cx="333530" cy="364500"/>
            </a:xfrm>
            <a:prstGeom prst="irregularSeal1">
              <a:avLst/>
            </a:prstGeom>
            <a:solidFill>
              <a:srgbClr val="FFFFFF"/>
            </a:solidFill>
            <a:ln w="0" algn="in">
              <a:noFill/>
              <a:miter lim="800000"/>
              <a:headEnd/>
              <a:tailEnd/>
            </a:ln>
          </p:spPr>
          <p:txBody>
            <a:bodyPr lIns="36576" tIns="36576" rIns="36576" bIns="36576"/>
            <a:lstStyle/>
            <a:p>
              <a:endParaRPr lang="ru-RU"/>
            </a:p>
          </p:txBody>
        </p:sp>
        <p:sp>
          <p:nvSpPr>
            <p:cNvPr id="10266" name="AutoShape 65"/>
            <p:cNvSpPr>
              <a:spLocks noChangeArrowheads="1" noChangeShapeType="1"/>
            </p:cNvSpPr>
            <p:nvPr/>
          </p:nvSpPr>
          <p:spPr bwMode="auto">
            <a:xfrm>
              <a:off x="107913921" y="109168161"/>
              <a:ext cx="55588" cy="364500"/>
            </a:xfrm>
            <a:prstGeom prst="triangle">
              <a:avLst>
                <a:gd name="adj" fmla="val 0"/>
              </a:avLst>
            </a:prstGeom>
            <a:solidFill>
              <a:srgbClr val="FFFFFF"/>
            </a:solidFill>
            <a:ln w="0" algn="in">
              <a:noFill/>
              <a:miter lim="800000"/>
              <a:headEnd/>
              <a:tailEnd/>
            </a:ln>
          </p:spPr>
          <p:txBody>
            <a:bodyPr lIns="36576" tIns="36576" rIns="36576" bIns="36576"/>
            <a:lstStyle/>
            <a:p>
              <a:endParaRPr lang="ru-RU"/>
            </a:p>
          </p:txBody>
        </p:sp>
        <p:sp>
          <p:nvSpPr>
            <p:cNvPr id="10267" name="AutoShape 66"/>
            <p:cNvSpPr>
              <a:spLocks noChangeArrowheads="1" noChangeShapeType="1"/>
            </p:cNvSpPr>
            <p:nvPr/>
          </p:nvSpPr>
          <p:spPr bwMode="auto">
            <a:xfrm flipV="1">
              <a:off x="107946347" y="109532661"/>
              <a:ext cx="55588" cy="364500"/>
            </a:xfrm>
            <a:prstGeom prst="triangle">
              <a:avLst>
                <a:gd name="adj" fmla="val 100000"/>
              </a:avLst>
            </a:prstGeom>
            <a:solidFill>
              <a:srgbClr val="FFFFFF"/>
            </a:solidFill>
            <a:ln w="0" algn="in">
              <a:noFill/>
              <a:miter lim="800000"/>
              <a:headEnd/>
              <a:tailEnd/>
            </a:ln>
          </p:spPr>
          <p:txBody>
            <a:bodyPr lIns="36576" tIns="36576" rIns="36576" bIns="36576"/>
            <a:lstStyle/>
            <a:p>
              <a:endParaRPr lang="ru-RU"/>
            </a:p>
          </p:txBody>
        </p:sp>
        <p:sp>
          <p:nvSpPr>
            <p:cNvPr id="10268" name="AutoShape 67"/>
            <p:cNvSpPr>
              <a:spLocks noChangeArrowheads="1" noChangeShapeType="1"/>
            </p:cNvSpPr>
            <p:nvPr/>
          </p:nvSpPr>
          <p:spPr bwMode="auto">
            <a:xfrm rot="-5400000">
              <a:off x="107829199" y="109331701"/>
              <a:ext cx="86062" cy="305734"/>
            </a:xfrm>
            <a:prstGeom prst="triangle">
              <a:avLst>
                <a:gd name="adj" fmla="val 0"/>
              </a:avLst>
            </a:prstGeom>
            <a:solidFill>
              <a:srgbClr val="FFFFFF"/>
            </a:solidFill>
            <a:ln w="0" algn="in">
              <a:noFill/>
              <a:miter lim="800000"/>
              <a:headEnd/>
              <a:tailEnd/>
            </a:ln>
          </p:spPr>
          <p:txBody>
            <a:bodyPr lIns="36576" tIns="36576" rIns="36576" bIns="36576"/>
            <a:lstStyle/>
            <a:p>
              <a:endParaRPr lang="ru-RU"/>
            </a:p>
          </p:txBody>
        </p:sp>
        <p:sp>
          <p:nvSpPr>
            <p:cNvPr id="10269" name="AutoShape 68"/>
            <p:cNvSpPr>
              <a:spLocks noChangeArrowheads="1" noChangeShapeType="1"/>
            </p:cNvSpPr>
            <p:nvPr/>
          </p:nvSpPr>
          <p:spPr bwMode="auto">
            <a:xfrm rot="16200000" flipV="1">
              <a:off x="108068840" y="109377214"/>
              <a:ext cx="60750" cy="250146"/>
            </a:xfrm>
            <a:prstGeom prst="triangle">
              <a:avLst>
                <a:gd name="adj" fmla="val 100000"/>
              </a:avLst>
            </a:prstGeom>
            <a:solidFill>
              <a:srgbClr val="FFFFFF"/>
            </a:solidFill>
            <a:ln w="0" algn="in">
              <a:noFill/>
              <a:miter lim="800000"/>
              <a:headEnd/>
              <a:tailEnd/>
            </a:ln>
          </p:spPr>
          <p:txBody>
            <a:bodyPr lIns="36576" tIns="36576" rIns="36576" bIns="36576"/>
            <a:lstStyle/>
            <a:p>
              <a:endParaRPr lang="ru-RU"/>
            </a:p>
          </p:txBody>
        </p:sp>
      </p:grpSp>
      <p:grpSp>
        <p:nvGrpSpPr>
          <p:cNvPr id="12" name="Group 69"/>
          <p:cNvGrpSpPr>
            <a:grpSpLocks/>
          </p:cNvGrpSpPr>
          <p:nvPr/>
        </p:nvGrpSpPr>
        <p:grpSpPr bwMode="auto">
          <a:xfrm>
            <a:off x="5148263" y="1844675"/>
            <a:ext cx="504825" cy="730250"/>
            <a:chOff x="107719363" y="109168161"/>
            <a:chExt cx="504925" cy="729000"/>
          </a:xfrm>
        </p:grpSpPr>
        <p:sp>
          <p:nvSpPr>
            <p:cNvPr id="10260" name="AutoShape 70"/>
            <p:cNvSpPr>
              <a:spLocks noChangeArrowheads="1" noChangeShapeType="1"/>
            </p:cNvSpPr>
            <p:nvPr/>
          </p:nvSpPr>
          <p:spPr bwMode="auto">
            <a:xfrm>
              <a:off x="107791572" y="109350411"/>
              <a:ext cx="333530" cy="364500"/>
            </a:xfrm>
            <a:prstGeom prst="irregularSeal1">
              <a:avLst/>
            </a:prstGeom>
            <a:solidFill>
              <a:srgbClr val="FFFFFF"/>
            </a:solidFill>
            <a:ln w="0" algn="in">
              <a:noFill/>
              <a:miter lim="800000"/>
              <a:headEnd/>
              <a:tailEnd/>
            </a:ln>
          </p:spPr>
          <p:txBody>
            <a:bodyPr lIns="36576" tIns="36576" rIns="36576" bIns="36576"/>
            <a:lstStyle/>
            <a:p>
              <a:endParaRPr lang="ru-RU"/>
            </a:p>
          </p:txBody>
        </p:sp>
        <p:sp>
          <p:nvSpPr>
            <p:cNvPr id="10261" name="AutoShape 71"/>
            <p:cNvSpPr>
              <a:spLocks noChangeArrowheads="1" noChangeShapeType="1"/>
            </p:cNvSpPr>
            <p:nvPr/>
          </p:nvSpPr>
          <p:spPr bwMode="auto">
            <a:xfrm>
              <a:off x="107913921" y="109168161"/>
              <a:ext cx="55588" cy="364500"/>
            </a:xfrm>
            <a:prstGeom prst="triangle">
              <a:avLst>
                <a:gd name="adj" fmla="val 0"/>
              </a:avLst>
            </a:prstGeom>
            <a:solidFill>
              <a:srgbClr val="FFFFFF"/>
            </a:solidFill>
            <a:ln w="0" algn="in">
              <a:noFill/>
              <a:miter lim="800000"/>
              <a:headEnd/>
              <a:tailEnd/>
            </a:ln>
          </p:spPr>
          <p:txBody>
            <a:bodyPr lIns="36576" tIns="36576" rIns="36576" bIns="36576"/>
            <a:lstStyle/>
            <a:p>
              <a:endParaRPr lang="ru-RU"/>
            </a:p>
          </p:txBody>
        </p:sp>
        <p:sp>
          <p:nvSpPr>
            <p:cNvPr id="10262" name="AutoShape 72"/>
            <p:cNvSpPr>
              <a:spLocks noChangeArrowheads="1" noChangeShapeType="1"/>
            </p:cNvSpPr>
            <p:nvPr/>
          </p:nvSpPr>
          <p:spPr bwMode="auto">
            <a:xfrm flipV="1">
              <a:off x="107946347" y="109532661"/>
              <a:ext cx="55588" cy="364500"/>
            </a:xfrm>
            <a:prstGeom prst="triangle">
              <a:avLst>
                <a:gd name="adj" fmla="val 100000"/>
              </a:avLst>
            </a:prstGeom>
            <a:solidFill>
              <a:srgbClr val="FFFFFF"/>
            </a:solidFill>
            <a:ln w="0" algn="in">
              <a:noFill/>
              <a:miter lim="800000"/>
              <a:headEnd/>
              <a:tailEnd/>
            </a:ln>
          </p:spPr>
          <p:txBody>
            <a:bodyPr lIns="36576" tIns="36576" rIns="36576" bIns="36576"/>
            <a:lstStyle/>
            <a:p>
              <a:endParaRPr lang="ru-RU"/>
            </a:p>
          </p:txBody>
        </p:sp>
        <p:sp>
          <p:nvSpPr>
            <p:cNvPr id="10263" name="AutoShape 73"/>
            <p:cNvSpPr>
              <a:spLocks noChangeArrowheads="1" noChangeShapeType="1"/>
            </p:cNvSpPr>
            <p:nvPr/>
          </p:nvSpPr>
          <p:spPr bwMode="auto">
            <a:xfrm rot="-5400000">
              <a:off x="107829199" y="109331701"/>
              <a:ext cx="86062" cy="305734"/>
            </a:xfrm>
            <a:prstGeom prst="triangle">
              <a:avLst>
                <a:gd name="adj" fmla="val 0"/>
              </a:avLst>
            </a:prstGeom>
            <a:solidFill>
              <a:srgbClr val="FFFFFF"/>
            </a:solidFill>
            <a:ln w="0" algn="in">
              <a:noFill/>
              <a:miter lim="800000"/>
              <a:headEnd/>
              <a:tailEnd/>
            </a:ln>
          </p:spPr>
          <p:txBody>
            <a:bodyPr lIns="36576" tIns="36576" rIns="36576" bIns="36576"/>
            <a:lstStyle/>
            <a:p>
              <a:endParaRPr lang="ru-RU"/>
            </a:p>
          </p:txBody>
        </p:sp>
        <p:sp>
          <p:nvSpPr>
            <p:cNvPr id="10264" name="AutoShape 74"/>
            <p:cNvSpPr>
              <a:spLocks noChangeArrowheads="1" noChangeShapeType="1"/>
            </p:cNvSpPr>
            <p:nvPr/>
          </p:nvSpPr>
          <p:spPr bwMode="auto">
            <a:xfrm rot="16200000" flipV="1">
              <a:off x="108068840" y="109377214"/>
              <a:ext cx="60750" cy="250146"/>
            </a:xfrm>
            <a:prstGeom prst="triangle">
              <a:avLst>
                <a:gd name="adj" fmla="val 100000"/>
              </a:avLst>
            </a:prstGeom>
            <a:solidFill>
              <a:srgbClr val="FFFFFF"/>
            </a:solidFill>
            <a:ln w="0" algn="in">
              <a:noFill/>
              <a:miter lim="800000"/>
              <a:headEnd/>
              <a:tailEnd/>
            </a:ln>
          </p:spPr>
          <p:txBody>
            <a:bodyPr lIns="36576" tIns="36576" rIns="36576" bIns="36576"/>
            <a:lstStyle/>
            <a:p>
              <a:endParaRPr lang="ru-RU"/>
            </a:p>
          </p:txBody>
        </p:sp>
      </p:grpSp>
    </p:spTree>
  </p:cSld>
  <p:clrMapOvr>
    <a:masterClrMapping/>
  </p:clrMapOvr>
  <p:transition advTm="800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6562"/>
                                        </p:tgtEl>
                                        <p:attrNameLst>
                                          <p:attrName>style.visibility</p:attrName>
                                        </p:attrNameLst>
                                      </p:cBhvr>
                                      <p:to>
                                        <p:strVal val="visible"/>
                                      </p:to>
                                    </p:set>
                                    <p:animEffect transition="in" filter="fade">
                                      <p:cBhvr>
                                        <p:cTn id="7" dur="2000"/>
                                        <p:tgtEl>
                                          <p:spTgt spid="66562"/>
                                        </p:tgtEl>
                                      </p:cBhvr>
                                    </p:animEffect>
                                  </p:childTnLst>
                                </p:cTn>
                              </p:par>
                            </p:childTnLst>
                          </p:cTn>
                        </p:par>
                        <p:par>
                          <p:cTn id="8" fill="hold">
                            <p:stCondLst>
                              <p:cond delay="2000"/>
                            </p:stCondLst>
                            <p:childTnLst>
                              <p:par>
                                <p:cTn id="9" presetID="18" presetClass="entr" presetSubtype="12" fill="hold" nodeType="afterEffect">
                                  <p:stCondLst>
                                    <p:cond delay="0"/>
                                  </p:stCondLst>
                                  <p:childTnLst>
                                    <p:set>
                                      <p:cBhvr>
                                        <p:cTn id="10" dur="1" fill="hold">
                                          <p:stCondLst>
                                            <p:cond delay="0"/>
                                          </p:stCondLst>
                                        </p:cTn>
                                        <p:tgtEl>
                                          <p:spTgt spid="66563"/>
                                        </p:tgtEl>
                                        <p:attrNameLst>
                                          <p:attrName>style.visibility</p:attrName>
                                        </p:attrNameLst>
                                      </p:cBhvr>
                                      <p:to>
                                        <p:strVal val="visible"/>
                                      </p:to>
                                    </p:set>
                                    <p:animEffect transition="in" filter="strips(downLeft)">
                                      <p:cBhvr>
                                        <p:cTn id="11" dur="1000"/>
                                        <p:tgtEl>
                                          <p:spTgt spid="66563"/>
                                        </p:tgtEl>
                                      </p:cBhvr>
                                    </p:animEffect>
                                  </p:childTnLst>
                                </p:cTn>
                              </p:par>
                            </p:childTnLst>
                          </p:cTn>
                        </p:par>
                        <p:par>
                          <p:cTn id="12" fill="hold">
                            <p:stCondLst>
                              <p:cond delay="3000"/>
                            </p:stCondLst>
                            <p:childTnLst>
                              <p:par>
                                <p:cTn id="13" presetID="6" presetClass="entr" presetSubtype="16" fill="hold" grpId="0" nodeType="afterEffect">
                                  <p:stCondLst>
                                    <p:cond delay="0"/>
                                  </p:stCondLst>
                                  <p:childTnLst>
                                    <p:set>
                                      <p:cBhvr>
                                        <p:cTn id="14" dur="1" fill="hold">
                                          <p:stCondLst>
                                            <p:cond delay="0"/>
                                          </p:stCondLst>
                                        </p:cTn>
                                        <p:tgtEl>
                                          <p:spTgt spid="66565"/>
                                        </p:tgtEl>
                                        <p:attrNameLst>
                                          <p:attrName>style.visibility</p:attrName>
                                        </p:attrNameLst>
                                      </p:cBhvr>
                                      <p:to>
                                        <p:strVal val="visible"/>
                                      </p:to>
                                    </p:set>
                                    <p:animEffect transition="in" filter="circle(in)">
                                      <p:cBhvr>
                                        <p:cTn id="15" dur="1000"/>
                                        <p:tgtEl>
                                          <p:spTgt spid="66565"/>
                                        </p:tgtEl>
                                      </p:cBhvr>
                                    </p:animEffect>
                                  </p:childTnLst>
                                </p:cTn>
                              </p:par>
                            </p:childTnLst>
                          </p:cTn>
                        </p:par>
                        <p:par>
                          <p:cTn id="16" fill="hold">
                            <p:stCondLst>
                              <p:cond delay="4000"/>
                            </p:stCondLst>
                            <p:childTnLst>
                              <p:par>
                                <p:cTn id="17" presetID="6" presetClass="entr" presetSubtype="16" fill="hold" grpId="0" nodeType="afterEffect">
                                  <p:stCondLst>
                                    <p:cond delay="0"/>
                                  </p:stCondLst>
                                  <p:childTnLst>
                                    <p:set>
                                      <p:cBhvr>
                                        <p:cTn id="18" dur="1" fill="hold">
                                          <p:stCondLst>
                                            <p:cond delay="0"/>
                                          </p:stCondLst>
                                        </p:cTn>
                                        <p:tgtEl>
                                          <p:spTgt spid="66564"/>
                                        </p:tgtEl>
                                        <p:attrNameLst>
                                          <p:attrName>style.visibility</p:attrName>
                                        </p:attrNameLst>
                                      </p:cBhvr>
                                      <p:to>
                                        <p:strVal val="visible"/>
                                      </p:to>
                                    </p:set>
                                    <p:animEffect transition="in" filter="circle(in)">
                                      <p:cBhvr>
                                        <p:cTn id="19" dur="1000"/>
                                        <p:tgtEl>
                                          <p:spTgt spid="66564"/>
                                        </p:tgtEl>
                                      </p:cBhvr>
                                    </p:animEffect>
                                  </p:childTnLst>
                                </p:cTn>
                              </p:par>
                            </p:childTnLst>
                          </p:cTn>
                        </p:par>
                        <p:par>
                          <p:cTn id="20" fill="hold">
                            <p:stCondLst>
                              <p:cond delay="5000"/>
                            </p:stCondLst>
                            <p:childTnLst>
                              <p:par>
                                <p:cTn id="21" presetID="6" presetClass="entr" presetSubtype="16" fill="hold" grpId="0" nodeType="afterEffect">
                                  <p:stCondLst>
                                    <p:cond delay="0"/>
                                  </p:stCondLst>
                                  <p:childTnLst>
                                    <p:set>
                                      <p:cBhvr>
                                        <p:cTn id="22" dur="1" fill="hold">
                                          <p:stCondLst>
                                            <p:cond delay="0"/>
                                          </p:stCondLst>
                                        </p:cTn>
                                        <p:tgtEl>
                                          <p:spTgt spid="66567"/>
                                        </p:tgtEl>
                                        <p:attrNameLst>
                                          <p:attrName>style.visibility</p:attrName>
                                        </p:attrNameLst>
                                      </p:cBhvr>
                                      <p:to>
                                        <p:strVal val="visible"/>
                                      </p:to>
                                    </p:set>
                                    <p:animEffect transition="in" filter="circle(in)">
                                      <p:cBhvr>
                                        <p:cTn id="23" dur="1000"/>
                                        <p:tgtEl>
                                          <p:spTgt spid="66567"/>
                                        </p:tgtEl>
                                      </p:cBhvr>
                                    </p:animEffect>
                                  </p:childTnLst>
                                </p:cTn>
                              </p:par>
                            </p:childTnLst>
                          </p:cTn>
                        </p:par>
                        <p:par>
                          <p:cTn id="24" fill="hold">
                            <p:stCondLst>
                              <p:cond delay="6000"/>
                            </p:stCondLst>
                            <p:childTnLst>
                              <p:par>
                                <p:cTn id="25" presetID="6" presetClass="entr" presetSubtype="16" fill="hold" grpId="0" nodeType="afterEffect">
                                  <p:stCondLst>
                                    <p:cond delay="0"/>
                                  </p:stCondLst>
                                  <p:childTnLst>
                                    <p:set>
                                      <p:cBhvr>
                                        <p:cTn id="26" dur="1" fill="hold">
                                          <p:stCondLst>
                                            <p:cond delay="0"/>
                                          </p:stCondLst>
                                        </p:cTn>
                                        <p:tgtEl>
                                          <p:spTgt spid="66566"/>
                                        </p:tgtEl>
                                        <p:attrNameLst>
                                          <p:attrName>style.visibility</p:attrName>
                                        </p:attrNameLst>
                                      </p:cBhvr>
                                      <p:to>
                                        <p:strVal val="visible"/>
                                      </p:to>
                                    </p:set>
                                    <p:animEffect transition="in" filter="circle(in)">
                                      <p:cBhvr>
                                        <p:cTn id="27" dur="1000"/>
                                        <p:tgtEl>
                                          <p:spTgt spid="66566"/>
                                        </p:tgtEl>
                                      </p:cBhvr>
                                    </p:animEffect>
                                  </p:childTnLst>
                                </p:cTn>
                              </p:par>
                            </p:childTnLst>
                          </p:cTn>
                        </p:par>
                        <p:par>
                          <p:cTn id="28" fill="hold">
                            <p:stCondLst>
                              <p:cond delay="7000"/>
                            </p:stCondLst>
                            <p:childTnLst>
                              <p:par>
                                <p:cTn id="29" presetID="6" presetClass="entr" presetSubtype="16" fill="hold" grpId="0" nodeType="afterEffect">
                                  <p:stCondLst>
                                    <p:cond delay="0"/>
                                  </p:stCondLst>
                                  <p:childTnLst>
                                    <p:set>
                                      <p:cBhvr>
                                        <p:cTn id="30" dur="1" fill="hold">
                                          <p:stCondLst>
                                            <p:cond delay="0"/>
                                          </p:stCondLst>
                                        </p:cTn>
                                        <p:tgtEl>
                                          <p:spTgt spid="66568"/>
                                        </p:tgtEl>
                                        <p:attrNameLst>
                                          <p:attrName>style.visibility</p:attrName>
                                        </p:attrNameLst>
                                      </p:cBhvr>
                                      <p:to>
                                        <p:strVal val="visible"/>
                                      </p:to>
                                    </p:set>
                                    <p:animEffect transition="in" filter="circle(in)">
                                      <p:cBhvr>
                                        <p:cTn id="31" dur="1000"/>
                                        <p:tgtEl>
                                          <p:spTgt spid="66568"/>
                                        </p:tgtEl>
                                      </p:cBhvr>
                                    </p:animEffect>
                                  </p:childTnLst>
                                </p:cTn>
                              </p:par>
                            </p:childTnLst>
                          </p:cTn>
                        </p:par>
                        <p:par>
                          <p:cTn id="32" fill="hold">
                            <p:stCondLst>
                              <p:cond delay="8000"/>
                            </p:stCondLst>
                            <p:childTnLst>
                              <p:par>
                                <p:cTn id="33" presetID="23" presetClass="entr" presetSubtype="16"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500" fill="hold"/>
                                        <p:tgtEl>
                                          <p:spTgt spid="2"/>
                                        </p:tgtEl>
                                        <p:attrNameLst>
                                          <p:attrName>ppt_w</p:attrName>
                                        </p:attrNameLst>
                                      </p:cBhvr>
                                      <p:tavLst>
                                        <p:tav tm="0">
                                          <p:val>
                                            <p:fltVal val="0"/>
                                          </p:val>
                                        </p:tav>
                                        <p:tav tm="100000">
                                          <p:val>
                                            <p:strVal val="#ppt_w"/>
                                          </p:val>
                                        </p:tav>
                                      </p:tavLst>
                                    </p:anim>
                                    <p:anim calcmode="lin" valueType="num">
                                      <p:cBhvr>
                                        <p:cTn id="36" dur="500" fill="hold"/>
                                        <p:tgtEl>
                                          <p:spTgt spid="2"/>
                                        </p:tgtEl>
                                        <p:attrNameLst>
                                          <p:attrName>ppt_h</p:attrName>
                                        </p:attrNameLst>
                                      </p:cBhvr>
                                      <p:tavLst>
                                        <p:tav tm="0">
                                          <p:val>
                                            <p:fltVal val="0"/>
                                          </p:val>
                                        </p:tav>
                                        <p:tav tm="100000">
                                          <p:val>
                                            <p:strVal val="#ppt_h"/>
                                          </p:val>
                                        </p:tav>
                                      </p:tavLst>
                                    </p:anim>
                                  </p:childTnLst>
                                </p:cTn>
                              </p:par>
                            </p:childTnLst>
                          </p:cTn>
                        </p:par>
                        <p:par>
                          <p:cTn id="37" fill="hold">
                            <p:stCondLst>
                              <p:cond delay="8500"/>
                            </p:stCondLst>
                            <p:childTnLst>
                              <p:par>
                                <p:cTn id="38" presetID="23" presetClass="entr" presetSubtype="16" fill="hold" nodeType="afterEffect">
                                  <p:stCondLst>
                                    <p:cond delay="0"/>
                                  </p:stCondLst>
                                  <p:childTnLst>
                                    <p:set>
                                      <p:cBhvr>
                                        <p:cTn id="39" dur="1" fill="hold">
                                          <p:stCondLst>
                                            <p:cond delay="0"/>
                                          </p:stCondLst>
                                        </p:cTn>
                                        <p:tgtEl>
                                          <p:spTgt spid="3"/>
                                        </p:tgtEl>
                                        <p:attrNameLst>
                                          <p:attrName>style.visibility</p:attrName>
                                        </p:attrNameLst>
                                      </p:cBhvr>
                                      <p:to>
                                        <p:strVal val="visible"/>
                                      </p:to>
                                    </p:set>
                                    <p:anim calcmode="lin" valueType="num">
                                      <p:cBhvr>
                                        <p:cTn id="40" dur="500" fill="hold"/>
                                        <p:tgtEl>
                                          <p:spTgt spid="3"/>
                                        </p:tgtEl>
                                        <p:attrNameLst>
                                          <p:attrName>ppt_w</p:attrName>
                                        </p:attrNameLst>
                                      </p:cBhvr>
                                      <p:tavLst>
                                        <p:tav tm="0">
                                          <p:val>
                                            <p:fltVal val="0"/>
                                          </p:val>
                                        </p:tav>
                                        <p:tav tm="100000">
                                          <p:val>
                                            <p:strVal val="#ppt_w"/>
                                          </p:val>
                                        </p:tav>
                                      </p:tavLst>
                                    </p:anim>
                                    <p:anim calcmode="lin" valueType="num">
                                      <p:cBhvr>
                                        <p:cTn id="41" dur="500" fill="hold"/>
                                        <p:tgtEl>
                                          <p:spTgt spid="3"/>
                                        </p:tgtEl>
                                        <p:attrNameLst>
                                          <p:attrName>ppt_h</p:attrName>
                                        </p:attrNameLst>
                                      </p:cBhvr>
                                      <p:tavLst>
                                        <p:tav tm="0">
                                          <p:val>
                                            <p:fltVal val="0"/>
                                          </p:val>
                                        </p:tav>
                                        <p:tav tm="100000">
                                          <p:val>
                                            <p:strVal val="#ppt_h"/>
                                          </p:val>
                                        </p:tav>
                                      </p:tavLst>
                                    </p:anim>
                                  </p:childTnLst>
                                </p:cTn>
                              </p:par>
                            </p:childTnLst>
                          </p:cTn>
                        </p:par>
                        <p:par>
                          <p:cTn id="42" fill="hold">
                            <p:stCondLst>
                              <p:cond delay="9000"/>
                            </p:stCondLst>
                            <p:childTnLst>
                              <p:par>
                                <p:cTn id="43" presetID="23" presetClass="entr" presetSubtype="16"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p:cTn id="45" dur="500" fill="hold"/>
                                        <p:tgtEl>
                                          <p:spTgt spid="4"/>
                                        </p:tgtEl>
                                        <p:attrNameLst>
                                          <p:attrName>ppt_w</p:attrName>
                                        </p:attrNameLst>
                                      </p:cBhvr>
                                      <p:tavLst>
                                        <p:tav tm="0">
                                          <p:val>
                                            <p:fltVal val="0"/>
                                          </p:val>
                                        </p:tav>
                                        <p:tav tm="100000">
                                          <p:val>
                                            <p:strVal val="#ppt_w"/>
                                          </p:val>
                                        </p:tav>
                                      </p:tavLst>
                                    </p:anim>
                                    <p:anim calcmode="lin" valueType="num">
                                      <p:cBhvr>
                                        <p:cTn id="46" dur="500" fill="hold"/>
                                        <p:tgtEl>
                                          <p:spTgt spid="4"/>
                                        </p:tgtEl>
                                        <p:attrNameLst>
                                          <p:attrName>ppt_h</p:attrName>
                                        </p:attrNameLst>
                                      </p:cBhvr>
                                      <p:tavLst>
                                        <p:tav tm="0">
                                          <p:val>
                                            <p:fltVal val="0"/>
                                          </p:val>
                                        </p:tav>
                                        <p:tav tm="100000">
                                          <p:val>
                                            <p:strVal val="#ppt_h"/>
                                          </p:val>
                                        </p:tav>
                                      </p:tavLst>
                                    </p:anim>
                                  </p:childTnLst>
                                </p:cTn>
                              </p:par>
                            </p:childTnLst>
                          </p:cTn>
                        </p:par>
                        <p:par>
                          <p:cTn id="47" fill="hold">
                            <p:stCondLst>
                              <p:cond delay="9500"/>
                            </p:stCondLst>
                            <p:childTnLst>
                              <p:par>
                                <p:cTn id="48" presetID="23" presetClass="entr" presetSubtype="16" fill="hold" nodeType="after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p:cTn id="50" dur="500" fill="hold"/>
                                        <p:tgtEl>
                                          <p:spTgt spid="5"/>
                                        </p:tgtEl>
                                        <p:attrNameLst>
                                          <p:attrName>ppt_w</p:attrName>
                                        </p:attrNameLst>
                                      </p:cBhvr>
                                      <p:tavLst>
                                        <p:tav tm="0">
                                          <p:val>
                                            <p:fltVal val="0"/>
                                          </p:val>
                                        </p:tav>
                                        <p:tav tm="100000">
                                          <p:val>
                                            <p:strVal val="#ppt_w"/>
                                          </p:val>
                                        </p:tav>
                                      </p:tavLst>
                                    </p:anim>
                                    <p:anim calcmode="lin" valueType="num">
                                      <p:cBhvr>
                                        <p:cTn id="51" dur="500" fill="hold"/>
                                        <p:tgtEl>
                                          <p:spTgt spid="5"/>
                                        </p:tgtEl>
                                        <p:attrNameLst>
                                          <p:attrName>ppt_h</p:attrName>
                                        </p:attrNameLst>
                                      </p:cBhvr>
                                      <p:tavLst>
                                        <p:tav tm="0">
                                          <p:val>
                                            <p:fltVal val="0"/>
                                          </p:val>
                                        </p:tav>
                                        <p:tav tm="100000">
                                          <p:val>
                                            <p:strVal val="#ppt_h"/>
                                          </p:val>
                                        </p:tav>
                                      </p:tavLst>
                                    </p:anim>
                                  </p:childTnLst>
                                </p:cTn>
                              </p:par>
                            </p:childTnLst>
                          </p:cTn>
                        </p:par>
                        <p:par>
                          <p:cTn id="52" fill="hold">
                            <p:stCondLst>
                              <p:cond delay="10000"/>
                            </p:stCondLst>
                            <p:childTnLst>
                              <p:par>
                                <p:cTn id="53" presetID="23" presetClass="entr" presetSubtype="16"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p:cTn id="55" dur="500" fill="hold"/>
                                        <p:tgtEl>
                                          <p:spTgt spid="6"/>
                                        </p:tgtEl>
                                        <p:attrNameLst>
                                          <p:attrName>ppt_w</p:attrName>
                                        </p:attrNameLst>
                                      </p:cBhvr>
                                      <p:tavLst>
                                        <p:tav tm="0">
                                          <p:val>
                                            <p:fltVal val="0"/>
                                          </p:val>
                                        </p:tav>
                                        <p:tav tm="100000">
                                          <p:val>
                                            <p:strVal val="#ppt_w"/>
                                          </p:val>
                                        </p:tav>
                                      </p:tavLst>
                                    </p:anim>
                                    <p:anim calcmode="lin" valueType="num">
                                      <p:cBhvr>
                                        <p:cTn id="56" dur="500" fill="hold"/>
                                        <p:tgtEl>
                                          <p:spTgt spid="6"/>
                                        </p:tgtEl>
                                        <p:attrNameLst>
                                          <p:attrName>ppt_h</p:attrName>
                                        </p:attrNameLst>
                                      </p:cBhvr>
                                      <p:tavLst>
                                        <p:tav tm="0">
                                          <p:val>
                                            <p:fltVal val="0"/>
                                          </p:val>
                                        </p:tav>
                                        <p:tav tm="100000">
                                          <p:val>
                                            <p:strVal val="#ppt_h"/>
                                          </p:val>
                                        </p:tav>
                                      </p:tavLst>
                                    </p:anim>
                                  </p:childTnLst>
                                </p:cTn>
                              </p:par>
                            </p:childTnLst>
                          </p:cTn>
                        </p:par>
                        <p:par>
                          <p:cTn id="57" fill="hold">
                            <p:stCondLst>
                              <p:cond delay="10500"/>
                            </p:stCondLst>
                            <p:childTnLst>
                              <p:par>
                                <p:cTn id="58" presetID="23" presetClass="entr" presetSubtype="16"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500" fill="hold"/>
                                        <p:tgtEl>
                                          <p:spTgt spid="7"/>
                                        </p:tgtEl>
                                        <p:attrNameLst>
                                          <p:attrName>ppt_w</p:attrName>
                                        </p:attrNameLst>
                                      </p:cBhvr>
                                      <p:tavLst>
                                        <p:tav tm="0">
                                          <p:val>
                                            <p:fltVal val="0"/>
                                          </p:val>
                                        </p:tav>
                                        <p:tav tm="100000">
                                          <p:val>
                                            <p:strVal val="#ppt_w"/>
                                          </p:val>
                                        </p:tav>
                                      </p:tavLst>
                                    </p:anim>
                                    <p:anim calcmode="lin" valueType="num">
                                      <p:cBhvr>
                                        <p:cTn id="61" dur="500" fill="hold"/>
                                        <p:tgtEl>
                                          <p:spTgt spid="7"/>
                                        </p:tgtEl>
                                        <p:attrNameLst>
                                          <p:attrName>ppt_h</p:attrName>
                                        </p:attrNameLst>
                                      </p:cBhvr>
                                      <p:tavLst>
                                        <p:tav tm="0">
                                          <p:val>
                                            <p:fltVal val="0"/>
                                          </p:val>
                                        </p:tav>
                                        <p:tav tm="100000">
                                          <p:val>
                                            <p:strVal val="#ppt_h"/>
                                          </p:val>
                                        </p:tav>
                                      </p:tavLst>
                                    </p:anim>
                                  </p:childTnLst>
                                </p:cTn>
                              </p:par>
                            </p:childTnLst>
                          </p:cTn>
                        </p:par>
                        <p:par>
                          <p:cTn id="62" fill="hold">
                            <p:stCondLst>
                              <p:cond delay="11000"/>
                            </p:stCondLst>
                            <p:childTnLst>
                              <p:par>
                                <p:cTn id="63" presetID="23" presetClass="entr" presetSubtype="16" fill="hold"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p:cTn id="65" dur="500" fill="hold"/>
                                        <p:tgtEl>
                                          <p:spTgt spid="8"/>
                                        </p:tgtEl>
                                        <p:attrNameLst>
                                          <p:attrName>ppt_w</p:attrName>
                                        </p:attrNameLst>
                                      </p:cBhvr>
                                      <p:tavLst>
                                        <p:tav tm="0">
                                          <p:val>
                                            <p:fltVal val="0"/>
                                          </p:val>
                                        </p:tav>
                                        <p:tav tm="100000">
                                          <p:val>
                                            <p:strVal val="#ppt_w"/>
                                          </p:val>
                                        </p:tav>
                                      </p:tavLst>
                                    </p:anim>
                                    <p:anim calcmode="lin" valueType="num">
                                      <p:cBhvr>
                                        <p:cTn id="66" dur="500" fill="hold"/>
                                        <p:tgtEl>
                                          <p:spTgt spid="8"/>
                                        </p:tgtEl>
                                        <p:attrNameLst>
                                          <p:attrName>ppt_h</p:attrName>
                                        </p:attrNameLst>
                                      </p:cBhvr>
                                      <p:tavLst>
                                        <p:tav tm="0">
                                          <p:val>
                                            <p:fltVal val="0"/>
                                          </p:val>
                                        </p:tav>
                                        <p:tav tm="100000">
                                          <p:val>
                                            <p:strVal val="#ppt_h"/>
                                          </p:val>
                                        </p:tav>
                                      </p:tavLst>
                                    </p:anim>
                                  </p:childTnLst>
                                </p:cTn>
                              </p:par>
                            </p:childTnLst>
                          </p:cTn>
                        </p:par>
                        <p:par>
                          <p:cTn id="67" fill="hold">
                            <p:stCondLst>
                              <p:cond delay="11500"/>
                            </p:stCondLst>
                            <p:childTnLst>
                              <p:par>
                                <p:cTn id="68" presetID="23" presetClass="entr" presetSubtype="16" fill="hold" nodeType="afterEffect">
                                  <p:stCondLst>
                                    <p:cond delay="0"/>
                                  </p:stCondLst>
                                  <p:childTnLst>
                                    <p:set>
                                      <p:cBhvr>
                                        <p:cTn id="69" dur="1" fill="hold">
                                          <p:stCondLst>
                                            <p:cond delay="0"/>
                                          </p:stCondLst>
                                        </p:cTn>
                                        <p:tgtEl>
                                          <p:spTgt spid="9"/>
                                        </p:tgtEl>
                                        <p:attrNameLst>
                                          <p:attrName>style.visibility</p:attrName>
                                        </p:attrNameLst>
                                      </p:cBhvr>
                                      <p:to>
                                        <p:strVal val="visible"/>
                                      </p:to>
                                    </p:set>
                                    <p:anim calcmode="lin" valueType="num">
                                      <p:cBhvr>
                                        <p:cTn id="70" dur="500" fill="hold"/>
                                        <p:tgtEl>
                                          <p:spTgt spid="9"/>
                                        </p:tgtEl>
                                        <p:attrNameLst>
                                          <p:attrName>ppt_w</p:attrName>
                                        </p:attrNameLst>
                                      </p:cBhvr>
                                      <p:tavLst>
                                        <p:tav tm="0">
                                          <p:val>
                                            <p:fltVal val="0"/>
                                          </p:val>
                                        </p:tav>
                                        <p:tav tm="100000">
                                          <p:val>
                                            <p:strVal val="#ppt_w"/>
                                          </p:val>
                                        </p:tav>
                                      </p:tavLst>
                                    </p:anim>
                                    <p:anim calcmode="lin" valueType="num">
                                      <p:cBhvr>
                                        <p:cTn id="71" dur="500" fill="hold"/>
                                        <p:tgtEl>
                                          <p:spTgt spid="9"/>
                                        </p:tgtEl>
                                        <p:attrNameLst>
                                          <p:attrName>ppt_h</p:attrName>
                                        </p:attrNameLst>
                                      </p:cBhvr>
                                      <p:tavLst>
                                        <p:tav tm="0">
                                          <p:val>
                                            <p:fltVal val="0"/>
                                          </p:val>
                                        </p:tav>
                                        <p:tav tm="100000">
                                          <p:val>
                                            <p:strVal val="#ppt_h"/>
                                          </p:val>
                                        </p:tav>
                                      </p:tavLst>
                                    </p:anim>
                                  </p:childTnLst>
                                </p:cTn>
                              </p:par>
                            </p:childTnLst>
                          </p:cTn>
                        </p:par>
                        <p:par>
                          <p:cTn id="72" fill="hold">
                            <p:stCondLst>
                              <p:cond delay="12000"/>
                            </p:stCondLst>
                            <p:childTnLst>
                              <p:par>
                                <p:cTn id="73" presetID="23" presetClass="entr" presetSubtype="16"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p:cTn id="75" dur="500" fill="hold"/>
                                        <p:tgtEl>
                                          <p:spTgt spid="10"/>
                                        </p:tgtEl>
                                        <p:attrNameLst>
                                          <p:attrName>ppt_w</p:attrName>
                                        </p:attrNameLst>
                                      </p:cBhvr>
                                      <p:tavLst>
                                        <p:tav tm="0">
                                          <p:val>
                                            <p:fltVal val="0"/>
                                          </p:val>
                                        </p:tav>
                                        <p:tav tm="100000">
                                          <p:val>
                                            <p:strVal val="#ppt_w"/>
                                          </p:val>
                                        </p:tav>
                                      </p:tavLst>
                                    </p:anim>
                                    <p:anim calcmode="lin" valueType="num">
                                      <p:cBhvr>
                                        <p:cTn id="76" dur="500" fill="hold"/>
                                        <p:tgtEl>
                                          <p:spTgt spid="10"/>
                                        </p:tgtEl>
                                        <p:attrNameLst>
                                          <p:attrName>ppt_h</p:attrName>
                                        </p:attrNameLst>
                                      </p:cBhvr>
                                      <p:tavLst>
                                        <p:tav tm="0">
                                          <p:val>
                                            <p:fltVal val="0"/>
                                          </p:val>
                                        </p:tav>
                                        <p:tav tm="100000">
                                          <p:val>
                                            <p:strVal val="#ppt_h"/>
                                          </p:val>
                                        </p:tav>
                                      </p:tavLst>
                                    </p:anim>
                                  </p:childTnLst>
                                </p:cTn>
                              </p:par>
                            </p:childTnLst>
                          </p:cTn>
                        </p:par>
                        <p:par>
                          <p:cTn id="77" fill="hold">
                            <p:stCondLst>
                              <p:cond delay="12500"/>
                            </p:stCondLst>
                            <p:childTnLst>
                              <p:par>
                                <p:cTn id="78" presetID="23" presetClass="entr" presetSubtype="16"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 calcmode="lin" valueType="num">
                                      <p:cBhvr>
                                        <p:cTn id="80" dur="500" fill="hold"/>
                                        <p:tgtEl>
                                          <p:spTgt spid="11"/>
                                        </p:tgtEl>
                                        <p:attrNameLst>
                                          <p:attrName>ppt_w</p:attrName>
                                        </p:attrNameLst>
                                      </p:cBhvr>
                                      <p:tavLst>
                                        <p:tav tm="0">
                                          <p:val>
                                            <p:fltVal val="0"/>
                                          </p:val>
                                        </p:tav>
                                        <p:tav tm="100000">
                                          <p:val>
                                            <p:strVal val="#ppt_w"/>
                                          </p:val>
                                        </p:tav>
                                      </p:tavLst>
                                    </p:anim>
                                    <p:anim calcmode="lin" valueType="num">
                                      <p:cBhvr>
                                        <p:cTn id="81" dur="500" fill="hold"/>
                                        <p:tgtEl>
                                          <p:spTgt spid="11"/>
                                        </p:tgtEl>
                                        <p:attrNameLst>
                                          <p:attrName>ppt_h</p:attrName>
                                        </p:attrNameLst>
                                      </p:cBhvr>
                                      <p:tavLst>
                                        <p:tav tm="0">
                                          <p:val>
                                            <p:fltVal val="0"/>
                                          </p:val>
                                        </p:tav>
                                        <p:tav tm="100000">
                                          <p:val>
                                            <p:strVal val="#ppt_h"/>
                                          </p:val>
                                        </p:tav>
                                      </p:tavLst>
                                    </p:anim>
                                  </p:childTnLst>
                                </p:cTn>
                              </p:par>
                            </p:childTnLst>
                          </p:cTn>
                        </p:par>
                        <p:par>
                          <p:cTn id="82" fill="hold">
                            <p:stCondLst>
                              <p:cond delay="13000"/>
                            </p:stCondLst>
                            <p:childTnLst>
                              <p:par>
                                <p:cTn id="83" presetID="23" presetClass="entr" presetSubtype="16"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 calcmode="lin" valueType="num">
                                      <p:cBhvr>
                                        <p:cTn id="85" dur="500" fill="hold"/>
                                        <p:tgtEl>
                                          <p:spTgt spid="12"/>
                                        </p:tgtEl>
                                        <p:attrNameLst>
                                          <p:attrName>ppt_w</p:attrName>
                                        </p:attrNameLst>
                                      </p:cBhvr>
                                      <p:tavLst>
                                        <p:tav tm="0">
                                          <p:val>
                                            <p:fltVal val="0"/>
                                          </p:val>
                                        </p:tav>
                                        <p:tav tm="100000">
                                          <p:val>
                                            <p:strVal val="#ppt_w"/>
                                          </p:val>
                                        </p:tav>
                                      </p:tavLst>
                                    </p:anim>
                                    <p:anim calcmode="lin" valueType="num">
                                      <p:cBhvr>
                                        <p:cTn id="86"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2" grpId="0" animBg="1"/>
      <p:bldP spid="66564" grpId="0" animBg="1"/>
      <p:bldP spid="66565" grpId="0" animBg="1"/>
      <p:bldP spid="66566" grpId="0" animBg="1"/>
      <p:bldP spid="66567" grpId="0" animBg="1"/>
      <p:bldP spid="6656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cstate="email"/>
          <a:tile tx="0" ty="0" sx="100000" sy="100000" flip="none" algn="tl"/>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74638"/>
            <a:ext cx="8229600" cy="854075"/>
          </a:xfrm>
        </p:spPr>
        <p:txBody>
          <a:bodyPr/>
          <a:lstStyle/>
          <a:p>
            <a:pPr eaLnBrk="1" hangingPunct="1"/>
            <a:r>
              <a:rPr lang="ru-RU" sz="4000" smtClean="0"/>
              <a:t>Проверь себя!</a:t>
            </a:r>
          </a:p>
        </p:txBody>
      </p:sp>
      <p:sp>
        <p:nvSpPr>
          <p:cNvPr id="18435" name="Rectangle 3"/>
          <p:cNvSpPr>
            <a:spLocks noGrp="1" noChangeArrowheads="1"/>
          </p:cNvSpPr>
          <p:nvPr>
            <p:ph type="body" idx="1"/>
          </p:nvPr>
        </p:nvSpPr>
        <p:spPr>
          <a:xfrm>
            <a:off x="603250" y="1066800"/>
            <a:ext cx="8540750" cy="5791200"/>
          </a:xfrm>
        </p:spPr>
        <p:txBody>
          <a:bodyPr/>
          <a:lstStyle/>
          <a:p>
            <a:pPr eaLnBrk="1" hangingPunct="1">
              <a:lnSpc>
                <a:spcPct val="80000"/>
              </a:lnSpc>
            </a:pPr>
            <a:r>
              <a:rPr lang="ru-RU" sz="900" dirty="0" smtClean="0"/>
              <a:t/>
            </a:r>
            <a:br>
              <a:rPr lang="ru-RU" sz="900" dirty="0" smtClean="0"/>
            </a:br>
            <a:r>
              <a:rPr lang="ru-RU" sz="2400" dirty="0" smtClean="0"/>
              <a:t>Какую шапку носит Дед Мороз?</a:t>
            </a:r>
          </a:p>
          <a:p>
            <a:pPr eaLnBrk="1" hangingPunct="1">
              <a:lnSpc>
                <a:spcPct val="80000"/>
              </a:lnSpc>
            </a:pPr>
            <a:r>
              <a:rPr lang="ru-RU" sz="1800" dirty="0" smtClean="0">
                <a:solidFill>
                  <a:srgbClr val="008000"/>
                </a:solidFill>
              </a:rPr>
              <a:t> </a:t>
            </a:r>
            <a:r>
              <a:rPr lang="ru-RU" sz="2400" b="1" dirty="0" smtClean="0">
                <a:solidFill>
                  <a:schemeClr val="hlink"/>
                </a:solidFill>
              </a:rPr>
              <a:t>Дед Мороз носит очень теплую шапку с меховой опушкой</a:t>
            </a:r>
            <a:r>
              <a:rPr lang="ru-RU" sz="1800" dirty="0" smtClean="0">
                <a:solidFill>
                  <a:schemeClr val="hlink"/>
                </a:solidFill>
              </a:rPr>
              <a:t>.</a:t>
            </a:r>
            <a:r>
              <a:rPr lang="ru-RU" sz="1800" dirty="0" smtClean="0"/>
              <a:t> </a:t>
            </a:r>
          </a:p>
          <a:p>
            <a:pPr eaLnBrk="1" hangingPunct="1">
              <a:lnSpc>
                <a:spcPct val="80000"/>
              </a:lnSpc>
            </a:pPr>
            <a:r>
              <a:rPr lang="ru-RU" sz="2400" dirty="0" smtClean="0"/>
              <a:t>Каким цветом нос у Деда Мороза?</a:t>
            </a:r>
          </a:p>
          <a:p>
            <a:pPr eaLnBrk="1" hangingPunct="1">
              <a:lnSpc>
                <a:spcPct val="80000"/>
              </a:lnSpc>
            </a:pPr>
            <a:r>
              <a:rPr lang="ru-RU" sz="2400" b="1" dirty="0" smtClean="0">
                <a:solidFill>
                  <a:srgbClr val="CC0000"/>
                </a:solidFill>
              </a:rPr>
              <a:t>Красным</a:t>
            </a:r>
            <a:r>
              <a:rPr lang="ru-RU" sz="2400" b="1" dirty="0" smtClean="0"/>
              <a:t>.</a:t>
            </a:r>
          </a:p>
          <a:p>
            <a:pPr eaLnBrk="1" hangingPunct="1">
              <a:lnSpc>
                <a:spcPct val="80000"/>
              </a:lnSpc>
            </a:pPr>
            <a:r>
              <a:rPr lang="ru-RU" sz="2400" dirty="0" smtClean="0"/>
              <a:t>Какая борода у Деда Мороза?</a:t>
            </a:r>
          </a:p>
          <a:p>
            <a:pPr eaLnBrk="1" hangingPunct="1">
              <a:lnSpc>
                <a:spcPct val="80000"/>
              </a:lnSpc>
            </a:pPr>
            <a:r>
              <a:rPr lang="ru-RU" sz="1800" dirty="0" smtClean="0">
                <a:solidFill>
                  <a:schemeClr val="accent6">
                    <a:lumMod val="60000"/>
                    <a:lumOff val="40000"/>
                  </a:schemeClr>
                </a:solidFill>
              </a:rPr>
              <a:t> </a:t>
            </a:r>
            <a:r>
              <a:rPr lang="ru-RU" sz="2400" b="1" dirty="0" smtClean="0">
                <a:solidFill>
                  <a:srgbClr val="7030A0"/>
                </a:solidFill>
              </a:rPr>
              <a:t>У Деда Мороза борода до самого полу. Белая и пушистая, как снег</a:t>
            </a:r>
            <a:r>
              <a:rPr lang="ru-RU" sz="2400" dirty="0" smtClean="0">
                <a:solidFill>
                  <a:srgbClr val="66FF66"/>
                </a:solidFill>
              </a:rPr>
              <a:t>.</a:t>
            </a:r>
          </a:p>
          <a:p>
            <a:pPr eaLnBrk="1" hangingPunct="1">
              <a:lnSpc>
                <a:spcPct val="80000"/>
              </a:lnSpc>
            </a:pPr>
            <a:r>
              <a:rPr lang="ru-RU" sz="2000" dirty="0" smtClean="0">
                <a:solidFill>
                  <a:srgbClr val="FF33CC"/>
                </a:solidFill>
              </a:rPr>
              <a:t>Куда Дед Мороз прячет руки?</a:t>
            </a:r>
          </a:p>
          <a:p>
            <a:pPr eaLnBrk="1" hangingPunct="1">
              <a:lnSpc>
                <a:spcPct val="80000"/>
              </a:lnSpc>
            </a:pPr>
            <a:r>
              <a:rPr lang="ru-RU" sz="1800" dirty="0" smtClean="0"/>
              <a:t> </a:t>
            </a:r>
            <a:r>
              <a:rPr lang="ru-RU" sz="2000" dirty="0" smtClean="0">
                <a:solidFill>
                  <a:srgbClr val="9900FF"/>
                </a:solidFill>
              </a:rPr>
              <a:t>Руки Дед Мороз прячет в огромные рукавицы. </a:t>
            </a:r>
          </a:p>
          <a:p>
            <a:pPr eaLnBrk="1" hangingPunct="1">
              <a:lnSpc>
                <a:spcPct val="80000"/>
              </a:lnSpc>
            </a:pPr>
            <a:r>
              <a:rPr lang="ru-RU" sz="2000" dirty="0" smtClean="0">
                <a:solidFill>
                  <a:srgbClr val="0000FF"/>
                </a:solidFill>
              </a:rPr>
              <a:t>Какую обувь носит Дед Мороз?</a:t>
            </a:r>
            <a:r>
              <a:rPr lang="ru-RU" sz="2000" dirty="0" smtClean="0"/>
              <a:t> </a:t>
            </a:r>
            <a:r>
              <a:rPr lang="ru-RU" sz="2000" dirty="0" smtClean="0">
                <a:solidFill>
                  <a:srgbClr val="7030A0"/>
                </a:solidFill>
              </a:rPr>
              <a:t>Какую обувь носит Дед Мороз? </a:t>
            </a:r>
          </a:p>
          <a:p>
            <a:pPr eaLnBrk="1" hangingPunct="1">
              <a:lnSpc>
                <a:spcPct val="80000"/>
              </a:lnSpc>
            </a:pPr>
            <a:r>
              <a:rPr lang="ru-RU" sz="1800" dirty="0" smtClean="0"/>
              <a:t> </a:t>
            </a:r>
            <a:r>
              <a:rPr lang="ru-RU" sz="2000" dirty="0" smtClean="0"/>
              <a:t>Дед Мороз предпочитает исключительно валенки. </a:t>
            </a:r>
          </a:p>
          <a:p>
            <a:pPr eaLnBrk="1" hangingPunct="1">
              <a:lnSpc>
                <a:spcPct val="80000"/>
              </a:lnSpc>
            </a:pPr>
            <a:r>
              <a:rPr lang="ru-RU" sz="2000" dirty="0" smtClean="0">
                <a:solidFill>
                  <a:srgbClr val="7030A0"/>
                </a:solidFill>
              </a:rPr>
              <a:t>Как называется палка, которую держит Дед Мороз?</a:t>
            </a:r>
          </a:p>
          <a:p>
            <a:pPr eaLnBrk="1" hangingPunct="1">
              <a:lnSpc>
                <a:spcPct val="80000"/>
              </a:lnSpc>
            </a:pPr>
            <a:r>
              <a:rPr lang="ru-RU" sz="1800" dirty="0" smtClean="0">
                <a:solidFill>
                  <a:srgbClr val="7030A0"/>
                </a:solidFill>
              </a:rPr>
              <a:t> </a:t>
            </a:r>
            <a:r>
              <a:rPr lang="ru-RU" sz="2000" dirty="0" smtClean="0">
                <a:solidFill>
                  <a:srgbClr val="7030A0"/>
                </a:solidFill>
              </a:rPr>
              <a:t>С собой Дед Мороз всегда носит посох. Во-первых, чтобы легче было по сугробам пробираться</a:t>
            </a:r>
            <a:r>
              <a:rPr lang="ru-RU" sz="1800" dirty="0" smtClean="0">
                <a:solidFill>
                  <a:srgbClr val="7030A0"/>
                </a:solidFill>
              </a:rPr>
              <a:t>. </a:t>
            </a:r>
            <a:br>
              <a:rPr lang="ru-RU" sz="1800" dirty="0" smtClean="0">
                <a:solidFill>
                  <a:srgbClr val="7030A0"/>
                </a:solidFill>
              </a:rPr>
            </a:br>
            <a:r>
              <a:rPr lang="ru-RU" sz="1400" dirty="0" smtClean="0"/>
              <a:t/>
            </a:r>
            <a:br>
              <a:rPr lang="ru-RU" sz="1400" dirty="0" smtClean="0"/>
            </a:br>
            <a:endParaRPr lang="ru-RU" sz="1400" dirty="0" smtClean="0"/>
          </a:p>
        </p:txBody>
      </p:sp>
    </p:spTree>
  </p:cSld>
  <p:clrMapOvr>
    <a:masterClrMapping/>
  </p:clrMapOvr>
  <p:transition advTm="800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strips(downLeft)">
                                      <p:cBhvr>
                                        <p:cTn id="7" dur="500"/>
                                        <p:tgtEl>
                                          <p:spTgt spid="184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18435">
                                            <p:txEl>
                                              <p:pRg st="1" end="1"/>
                                            </p:txEl>
                                          </p:spTgt>
                                        </p:tgtEl>
                                        <p:attrNameLst>
                                          <p:attrName>style.visibility</p:attrName>
                                        </p:attrNameLst>
                                      </p:cBhvr>
                                      <p:to>
                                        <p:strVal val="visible"/>
                                      </p:to>
                                    </p:set>
                                    <p:animEffect transition="in" filter="strips(downLeft)">
                                      <p:cBhvr>
                                        <p:cTn id="12" dur="500"/>
                                        <p:tgtEl>
                                          <p:spTgt spid="184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18435">
                                            <p:txEl>
                                              <p:pRg st="2" end="2"/>
                                            </p:txEl>
                                          </p:spTgt>
                                        </p:tgtEl>
                                        <p:attrNameLst>
                                          <p:attrName>style.visibility</p:attrName>
                                        </p:attrNameLst>
                                      </p:cBhvr>
                                      <p:to>
                                        <p:strVal val="visible"/>
                                      </p:to>
                                    </p:set>
                                    <p:animEffect transition="in" filter="strips(downLeft)">
                                      <p:cBhvr>
                                        <p:cTn id="17" dur="500"/>
                                        <p:tgtEl>
                                          <p:spTgt spid="184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18435">
                                            <p:txEl>
                                              <p:pRg st="3" end="3"/>
                                            </p:txEl>
                                          </p:spTgt>
                                        </p:tgtEl>
                                        <p:attrNameLst>
                                          <p:attrName>style.visibility</p:attrName>
                                        </p:attrNameLst>
                                      </p:cBhvr>
                                      <p:to>
                                        <p:strVal val="visible"/>
                                      </p:to>
                                    </p:set>
                                    <p:animEffect transition="in" filter="strips(downLeft)">
                                      <p:cBhvr>
                                        <p:cTn id="22" dur="500"/>
                                        <p:tgtEl>
                                          <p:spTgt spid="1843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18435">
                                            <p:txEl>
                                              <p:pRg st="4" end="4"/>
                                            </p:txEl>
                                          </p:spTgt>
                                        </p:tgtEl>
                                        <p:attrNameLst>
                                          <p:attrName>style.visibility</p:attrName>
                                        </p:attrNameLst>
                                      </p:cBhvr>
                                      <p:to>
                                        <p:strVal val="visible"/>
                                      </p:to>
                                    </p:set>
                                    <p:animEffect transition="in" filter="strips(downLeft)">
                                      <p:cBhvr>
                                        <p:cTn id="27" dur="500"/>
                                        <p:tgtEl>
                                          <p:spTgt spid="1843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18435">
                                            <p:txEl>
                                              <p:pRg st="5" end="5"/>
                                            </p:txEl>
                                          </p:spTgt>
                                        </p:tgtEl>
                                        <p:attrNameLst>
                                          <p:attrName>style.visibility</p:attrName>
                                        </p:attrNameLst>
                                      </p:cBhvr>
                                      <p:to>
                                        <p:strVal val="visible"/>
                                      </p:to>
                                    </p:set>
                                    <p:animEffect transition="in" filter="strips(downLeft)">
                                      <p:cBhvr>
                                        <p:cTn id="32" dur="500"/>
                                        <p:tgtEl>
                                          <p:spTgt spid="1843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18435">
                                            <p:txEl>
                                              <p:pRg st="6" end="6"/>
                                            </p:txEl>
                                          </p:spTgt>
                                        </p:tgtEl>
                                        <p:attrNameLst>
                                          <p:attrName>style.visibility</p:attrName>
                                        </p:attrNameLst>
                                      </p:cBhvr>
                                      <p:to>
                                        <p:strVal val="visible"/>
                                      </p:to>
                                    </p:set>
                                    <p:animEffect transition="in" filter="strips(downLeft)">
                                      <p:cBhvr>
                                        <p:cTn id="37" dur="500"/>
                                        <p:tgtEl>
                                          <p:spTgt spid="1843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nodeType="clickEffect">
                                  <p:stCondLst>
                                    <p:cond delay="0"/>
                                  </p:stCondLst>
                                  <p:childTnLst>
                                    <p:set>
                                      <p:cBhvr>
                                        <p:cTn id="41" dur="1" fill="hold">
                                          <p:stCondLst>
                                            <p:cond delay="0"/>
                                          </p:stCondLst>
                                        </p:cTn>
                                        <p:tgtEl>
                                          <p:spTgt spid="18435">
                                            <p:txEl>
                                              <p:pRg st="7" end="7"/>
                                            </p:txEl>
                                          </p:spTgt>
                                        </p:tgtEl>
                                        <p:attrNameLst>
                                          <p:attrName>style.visibility</p:attrName>
                                        </p:attrNameLst>
                                      </p:cBhvr>
                                      <p:to>
                                        <p:strVal val="visible"/>
                                      </p:to>
                                    </p:set>
                                    <p:animEffect transition="in" filter="strips(downLeft)">
                                      <p:cBhvr>
                                        <p:cTn id="42" dur="500"/>
                                        <p:tgtEl>
                                          <p:spTgt spid="1843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12" fill="hold" nodeType="clickEffect">
                                  <p:stCondLst>
                                    <p:cond delay="0"/>
                                  </p:stCondLst>
                                  <p:childTnLst>
                                    <p:set>
                                      <p:cBhvr>
                                        <p:cTn id="46" dur="1" fill="hold">
                                          <p:stCondLst>
                                            <p:cond delay="0"/>
                                          </p:stCondLst>
                                        </p:cTn>
                                        <p:tgtEl>
                                          <p:spTgt spid="18435">
                                            <p:txEl>
                                              <p:pRg st="8" end="8"/>
                                            </p:txEl>
                                          </p:spTgt>
                                        </p:tgtEl>
                                        <p:attrNameLst>
                                          <p:attrName>style.visibility</p:attrName>
                                        </p:attrNameLst>
                                      </p:cBhvr>
                                      <p:to>
                                        <p:strVal val="visible"/>
                                      </p:to>
                                    </p:set>
                                    <p:animEffect transition="in" filter="strips(downLeft)">
                                      <p:cBhvr>
                                        <p:cTn id="47" dur="500"/>
                                        <p:tgtEl>
                                          <p:spTgt spid="1843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12" fill="hold" nodeType="clickEffect">
                                  <p:stCondLst>
                                    <p:cond delay="0"/>
                                  </p:stCondLst>
                                  <p:childTnLst>
                                    <p:set>
                                      <p:cBhvr>
                                        <p:cTn id="51" dur="1" fill="hold">
                                          <p:stCondLst>
                                            <p:cond delay="0"/>
                                          </p:stCondLst>
                                        </p:cTn>
                                        <p:tgtEl>
                                          <p:spTgt spid="18435">
                                            <p:txEl>
                                              <p:pRg st="9" end="9"/>
                                            </p:txEl>
                                          </p:spTgt>
                                        </p:tgtEl>
                                        <p:attrNameLst>
                                          <p:attrName>style.visibility</p:attrName>
                                        </p:attrNameLst>
                                      </p:cBhvr>
                                      <p:to>
                                        <p:strVal val="visible"/>
                                      </p:to>
                                    </p:set>
                                    <p:animEffect transition="in" filter="strips(downLeft)">
                                      <p:cBhvr>
                                        <p:cTn id="52" dur="500"/>
                                        <p:tgtEl>
                                          <p:spTgt spid="18435">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12" fill="hold" nodeType="clickEffect">
                                  <p:stCondLst>
                                    <p:cond delay="0"/>
                                  </p:stCondLst>
                                  <p:childTnLst>
                                    <p:set>
                                      <p:cBhvr>
                                        <p:cTn id="56" dur="1" fill="hold">
                                          <p:stCondLst>
                                            <p:cond delay="0"/>
                                          </p:stCondLst>
                                        </p:cTn>
                                        <p:tgtEl>
                                          <p:spTgt spid="18435">
                                            <p:txEl>
                                              <p:pRg st="10" end="10"/>
                                            </p:txEl>
                                          </p:spTgt>
                                        </p:tgtEl>
                                        <p:attrNameLst>
                                          <p:attrName>style.visibility</p:attrName>
                                        </p:attrNameLst>
                                      </p:cBhvr>
                                      <p:to>
                                        <p:strVal val="visible"/>
                                      </p:to>
                                    </p:set>
                                    <p:animEffect transition="in" filter="strips(downLeft)">
                                      <p:cBhvr>
                                        <p:cTn id="57" dur="500"/>
                                        <p:tgtEl>
                                          <p:spTgt spid="18435">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8" presetClass="entr" presetSubtype="12" fill="hold" nodeType="clickEffect">
                                  <p:stCondLst>
                                    <p:cond delay="0"/>
                                  </p:stCondLst>
                                  <p:childTnLst>
                                    <p:set>
                                      <p:cBhvr>
                                        <p:cTn id="61" dur="1" fill="hold">
                                          <p:stCondLst>
                                            <p:cond delay="0"/>
                                          </p:stCondLst>
                                        </p:cTn>
                                        <p:tgtEl>
                                          <p:spTgt spid="18435">
                                            <p:txEl>
                                              <p:pRg st="11" end="11"/>
                                            </p:txEl>
                                          </p:spTgt>
                                        </p:tgtEl>
                                        <p:attrNameLst>
                                          <p:attrName>style.visibility</p:attrName>
                                        </p:attrNameLst>
                                      </p:cBhvr>
                                      <p:to>
                                        <p:strVal val="visible"/>
                                      </p:to>
                                    </p:set>
                                    <p:animEffect transition="in" filter="strips(downLeft)">
                                      <p:cBhvr>
                                        <p:cTn id="62" dur="500"/>
                                        <p:tgtEl>
                                          <p:spTgt spid="1843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81000" y="228600"/>
            <a:ext cx="5943600" cy="4648200"/>
          </a:xfrm>
        </p:spPr>
        <p:txBody>
          <a:bodyPr/>
          <a:lstStyle/>
          <a:p>
            <a:pPr eaLnBrk="1" hangingPunct="1"/>
            <a:r>
              <a:rPr lang="ru-RU" sz="4000" dirty="0" smtClean="0"/>
              <a:t>      </a:t>
            </a:r>
            <a:r>
              <a:rPr lang="ru-RU" sz="4000" b="1" dirty="0" smtClean="0"/>
              <a:t>Ей не нужна </a:t>
            </a:r>
            <a:br>
              <a:rPr lang="ru-RU" sz="4000" b="1" dirty="0" smtClean="0"/>
            </a:br>
            <a:r>
              <a:rPr lang="ru-RU" sz="4000" b="1" dirty="0" smtClean="0"/>
              <a:t>горячая  печурка,</a:t>
            </a:r>
            <a:br>
              <a:rPr lang="ru-RU" sz="4000" b="1" dirty="0" smtClean="0"/>
            </a:br>
            <a:r>
              <a:rPr lang="ru-RU" sz="4000" b="1" dirty="0" smtClean="0"/>
              <a:t>Мороз и холод </a:t>
            </a:r>
            <a:br>
              <a:rPr lang="ru-RU" sz="4000" b="1" dirty="0" smtClean="0"/>
            </a:br>
            <a:r>
              <a:rPr lang="ru-RU" sz="4000" b="1" dirty="0" smtClean="0"/>
              <a:t>- все ей нипочём.</a:t>
            </a:r>
            <a:br>
              <a:rPr lang="ru-RU" sz="4000" b="1" dirty="0" smtClean="0"/>
            </a:br>
            <a:r>
              <a:rPr lang="ru-RU" sz="3600" b="1" dirty="0" smtClean="0"/>
              <a:t>Привет всем шлёт весёлая ...</a:t>
            </a:r>
            <a:r>
              <a:rPr lang="ru-RU" sz="4000" dirty="0" smtClean="0"/>
              <a:t> </a:t>
            </a:r>
          </a:p>
        </p:txBody>
      </p:sp>
      <p:pic>
        <p:nvPicPr>
          <p:cNvPr id="16388" name="Picture 4" descr="Снегурочка, внучка Деда Мороза"/>
          <p:cNvPicPr>
            <a:picLocks noGrp="1" noChangeAspect="1" noChangeArrowheads="1"/>
          </p:cNvPicPr>
          <p:nvPr>
            <p:ph type="body" idx="1"/>
          </p:nvPr>
        </p:nvPicPr>
        <p:blipFill>
          <a:blip r:embed="rId2" cstate="email"/>
          <a:srcRect/>
          <a:stretch>
            <a:fillRect/>
          </a:stretch>
        </p:blipFill>
        <p:spPr>
          <a:xfrm>
            <a:off x="5105400" y="685800"/>
            <a:ext cx="3810000" cy="4876800"/>
          </a:xfrm>
          <a:noFill/>
        </p:spPr>
      </p:pic>
      <p:grpSp>
        <p:nvGrpSpPr>
          <p:cNvPr id="2" name="Group 5"/>
          <p:cNvGrpSpPr>
            <a:grpSpLocks/>
          </p:cNvGrpSpPr>
          <p:nvPr/>
        </p:nvGrpSpPr>
        <p:grpSpPr bwMode="auto">
          <a:xfrm>
            <a:off x="1295400" y="3886200"/>
            <a:ext cx="533400" cy="609600"/>
            <a:chOff x="107737892" y="110908382"/>
            <a:chExt cx="698908" cy="1078106"/>
          </a:xfrm>
        </p:grpSpPr>
        <p:grpSp>
          <p:nvGrpSpPr>
            <p:cNvPr id="3" name="Group 6"/>
            <p:cNvGrpSpPr>
              <a:grpSpLocks/>
            </p:cNvGrpSpPr>
            <p:nvPr/>
          </p:nvGrpSpPr>
          <p:grpSpPr bwMode="auto">
            <a:xfrm>
              <a:off x="107737892" y="111351044"/>
              <a:ext cx="698908" cy="89935"/>
              <a:chOff x="107737892" y="111351044"/>
              <a:chExt cx="698908" cy="89935"/>
            </a:xfrm>
          </p:grpSpPr>
          <p:sp>
            <p:nvSpPr>
              <p:cNvPr id="12456" name="Rectangle 7" hidden="1"/>
              <p:cNvSpPr>
                <a:spLocks noChangeArrowheads="1" noChangeShapeType="1"/>
              </p:cNvSpPr>
              <p:nvPr/>
            </p:nvSpPr>
            <p:spPr bwMode="auto">
              <a:xfrm>
                <a:off x="107737892" y="111351044"/>
                <a:ext cx="698908" cy="89935"/>
              </a:xfrm>
              <a:prstGeom prst="rect">
                <a:avLst/>
              </a:prstGeom>
              <a:solidFill>
                <a:srgbClr val="FFFFFF"/>
              </a:solidFill>
              <a:ln w="9525" algn="ctr">
                <a:noFill/>
                <a:round/>
                <a:headEnd/>
                <a:tailEnd/>
              </a:ln>
            </p:spPr>
            <p:txBody>
              <a:bodyPr lIns="36576" tIns="36576" rIns="36576" bIns="36576"/>
              <a:lstStyle/>
              <a:p>
                <a:endParaRPr lang="ru-RU"/>
              </a:p>
            </p:txBody>
          </p:sp>
          <p:sp>
            <p:nvSpPr>
              <p:cNvPr id="12457" name="Line 8"/>
              <p:cNvSpPr>
                <a:spLocks noChangeShapeType="1"/>
              </p:cNvSpPr>
              <p:nvPr/>
            </p:nvSpPr>
            <p:spPr bwMode="auto">
              <a:xfrm>
                <a:off x="107782898" y="111396050"/>
                <a:ext cx="563890" cy="0"/>
              </a:xfrm>
              <a:prstGeom prst="line">
                <a:avLst/>
              </a:prstGeom>
              <a:noFill/>
              <a:ln w="12700" algn="ctr">
                <a:solidFill>
                  <a:srgbClr val="66CCFF"/>
                </a:solidFill>
                <a:round/>
                <a:headEnd/>
                <a:tailEnd/>
              </a:ln>
            </p:spPr>
            <p:txBody>
              <a:bodyPr lIns="36576" tIns="36576" rIns="36576" bIns="36576"/>
              <a:lstStyle/>
              <a:p>
                <a:endParaRPr lang="ru-RU"/>
              </a:p>
            </p:txBody>
          </p:sp>
          <p:sp>
            <p:nvSpPr>
              <p:cNvPr id="12458" name="Oval 9"/>
              <p:cNvSpPr>
                <a:spLocks noChangeArrowheads="1" noChangeShapeType="1"/>
              </p:cNvSpPr>
              <p:nvPr/>
            </p:nvSpPr>
            <p:spPr bwMode="auto">
              <a:xfrm>
                <a:off x="108346788" y="111351044"/>
                <a:ext cx="90012" cy="89935"/>
              </a:xfrm>
              <a:prstGeom prst="ellipse">
                <a:avLst/>
              </a:prstGeom>
              <a:solidFill>
                <a:srgbClr val="66CCFF"/>
              </a:solidFill>
              <a:ln w="0" algn="in">
                <a:noFill/>
                <a:round/>
                <a:headEnd/>
                <a:tailEnd/>
              </a:ln>
            </p:spPr>
            <p:txBody>
              <a:bodyPr lIns="36576" tIns="36576" rIns="36576" bIns="36576"/>
              <a:lstStyle/>
              <a:p>
                <a:endParaRPr lang="ru-RU"/>
              </a:p>
            </p:txBody>
          </p:sp>
          <p:sp>
            <p:nvSpPr>
              <p:cNvPr id="12459" name="Oval 10"/>
              <p:cNvSpPr>
                <a:spLocks noChangeArrowheads="1" noChangeShapeType="1"/>
              </p:cNvSpPr>
              <p:nvPr/>
            </p:nvSpPr>
            <p:spPr bwMode="auto">
              <a:xfrm>
                <a:off x="107737892" y="111351044"/>
                <a:ext cx="90012" cy="89935"/>
              </a:xfrm>
              <a:prstGeom prst="ellipse">
                <a:avLst/>
              </a:prstGeom>
              <a:solidFill>
                <a:srgbClr val="66CCFF"/>
              </a:solidFill>
              <a:ln w="0" algn="in">
                <a:noFill/>
                <a:round/>
                <a:headEnd/>
                <a:tailEnd/>
              </a:ln>
            </p:spPr>
            <p:txBody>
              <a:bodyPr lIns="36576" tIns="36576" rIns="36576" bIns="36576"/>
              <a:lstStyle/>
              <a:p>
                <a:endParaRPr lang="ru-RU"/>
              </a:p>
            </p:txBody>
          </p:sp>
        </p:grpSp>
        <p:grpSp>
          <p:nvGrpSpPr>
            <p:cNvPr id="4" name="Group 11"/>
            <p:cNvGrpSpPr>
              <a:grpSpLocks/>
            </p:cNvGrpSpPr>
            <p:nvPr/>
          </p:nvGrpSpPr>
          <p:grpSpPr bwMode="auto">
            <a:xfrm rot="-5400000">
              <a:off x="107536734" y="111402467"/>
              <a:ext cx="1078106" cy="89935"/>
              <a:chOff x="107536734" y="111402467"/>
              <a:chExt cx="1078106" cy="89935"/>
            </a:xfrm>
          </p:grpSpPr>
          <p:sp>
            <p:nvSpPr>
              <p:cNvPr id="12452" name="Rectangle 12" hidden="1"/>
              <p:cNvSpPr>
                <a:spLocks noChangeArrowheads="1" noChangeShapeType="1"/>
              </p:cNvSpPr>
              <p:nvPr/>
            </p:nvSpPr>
            <p:spPr bwMode="auto">
              <a:xfrm>
                <a:off x="107536734" y="111402467"/>
                <a:ext cx="1078106" cy="89935"/>
              </a:xfrm>
              <a:prstGeom prst="rect">
                <a:avLst/>
              </a:prstGeom>
              <a:solidFill>
                <a:srgbClr val="FFFFFF"/>
              </a:solidFill>
              <a:ln w="9525" algn="ctr">
                <a:noFill/>
                <a:round/>
                <a:headEnd/>
                <a:tailEnd/>
              </a:ln>
            </p:spPr>
            <p:txBody>
              <a:bodyPr lIns="36576" tIns="36576" rIns="36576" bIns="36576"/>
              <a:lstStyle/>
              <a:p>
                <a:endParaRPr lang="ru-RU"/>
              </a:p>
            </p:txBody>
          </p:sp>
          <p:sp>
            <p:nvSpPr>
              <p:cNvPr id="12453" name="Line 13"/>
              <p:cNvSpPr>
                <a:spLocks noChangeShapeType="1"/>
              </p:cNvSpPr>
              <p:nvPr/>
            </p:nvSpPr>
            <p:spPr bwMode="auto">
              <a:xfrm>
                <a:off x="107581740" y="111447473"/>
                <a:ext cx="943088" cy="0"/>
              </a:xfrm>
              <a:prstGeom prst="line">
                <a:avLst/>
              </a:prstGeom>
              <a:noFill/>
              <a:ln w="12700" algn="ctr">
                <a:solidFill>
                  <a:srgbClr val="66CCFF"/>
                </a:solidFill>
                <a:round/>
                <a:headEnd/>
                <a:tailEnd/>
              </a:ln>
            </p:spPr>
            <p:txBody>
              <a:bodyPr lIns="36576" tIns="36576" rIns="36576" bIns="36576"/>
              <a:lstStyle/>
              <a:p>
                <a:endParaRPr lang="ru-RU"/>
              </a:p>
            </p:txBody>
          </p:sp>
          <p:sp>
            <p:nvSpPr>
              <p:cNvPr id="12454" name="Oval 14"/>
              <p:cNvSpPr>
                <a:spLocks noChangeArrowheads="1" noChangeShapeType="1"/>
              </p:cNvSpPr>
              <p:nvPr/>
            </p:nvSpPr>
            <p:spPr bwMode="auto">
              <a:xfrm>
                <a:off x="108524828" y="111402467"/>
                <a:ext cx="90012" cy="89935"/>
              </a:xfrm>
              <a:prstGeom prst="ellipse">
                <a:avLst/>
              </a:prstGeom>
              <a:solidFill>
                <a:srgbClr val="66CCFF"/>
              </a:solidFill>
              <a:ln w="0" algn="in">
                <a:noFill/>
                <a:round/>
                <a:headEnd/>
                <a:tailEnd/>
              </a:ln>
            </p:spPr>
            <p:txBody>
              <a:bodyPr lIns="36576" tIns="36576" rIns="36576" bIns="36576"/>
              <a:lstStyle/>
              <a:p>
                <a:endParaRPr lang="ru-RU"/>
              </a:p>
            </p:txBody>
          </p:sp>
          <p:sp>
            <p:nvSpPr>
              <p:cNvPr id="12455" name="Oval 15"/>
              <p:cNvSpPr>
                <a:spLocks noChangeArrowheads="1" noChangeShapeType="1"/>
              </p:cNvSpPr>
              <p:nvPr/>
            </p:nvSpPr>
            <p:spPr bwMode="auto">
              <a:xfrm>
                <a:off x="107536734" y="111402467"/>
                <a:ext cx="90012" cy="89935"/>
              </a:xfrm>
              <a:prstGeom prst="ellipse">
                <a:avLst/>
              </a:prstGeom>
              <a:solidFill>
                <a:srgbClr val="66CCFF"/>
              </a:solidFill>
              <a:ln w="0" algn="in">
                <a:noFill/>
                <a:round/>
                <a:headEnd/>
                <a:tailEnd/>
              </a:ln>
            </p:spPr>
            <p:txBody>
              <a:bodyPr lIns="36576" tIns="36576" rIns="36576" bIns="36576"/>
              <a:lstStyle/>
              <a:p>
                <a:endParaRPr lang="ru-RU"/>
              </a:p>
            </p:txBody>
          </p:sp>
        </p:grpSp>
        <p:grpSp>
          <p:nvGrpSpPr>
            <p:cNvPr id="5" name="Group 16"/>
            <p:cNvGrpSpPr>
              <a:grpSpLocks/>
            </p:cNvGrpSpPr>
            <p:nvPr/>
          </p:nvGrpSpPr>
          <p:grpSpPr bwMode="auto">
            <a:xfrm rot="-2700000">
              <a:off x="107798873" y="111304083"/>
              <a:ext cx="637907" cy="89935"/>
              <a:chOff x="107798873" y="111304083"/>
              <a:chExt cx="637907" cy="89935"/>
            </a:xfrm>
          </p:grpSpPr>
          <p:sp>
            <p:nvSpPr>
              <p:cNvPr id="12448" name="Rectangle 17" hidden="1"/>
              <p:cNvSpPr>
                <a:spLocks noChangeArrowheads="1" noChangeShapeType="1"/>
              </p:cNvSpPr>
              <p:nvPr/>
            </p:nvSpPr>
            <p:spPr bwMode="auto">
              <a:xfrm>
                <a:off x="107798873" y="111304083"/>
                <a:ext cx="637907" cy="89935"/>
              </a:xfrm>
              <a:prstGeom prst="rect">
                <a:avLst/>
              </a:prstGeom>
              <a:solidFill>
                <a:srgbClr val="FFFFFF"/>
              </a:solidFill>
              <a:ln w="9525" algn="ctr">
                <a:noFill/>
                <a:round/>
                <a:headEnd/>
                <a:tailEnd/>
              </a:ln>
            </p:spPr>
            <p:txBody>
              <a:bodyPr lIns="36576" tIns="36576" rIns="36576" bIns="36576"/>
              <a:lstStyle/>
              <a:p>
                <a:endParaRPr lang="ru-RU"/>
              </a:p>
            </p:txBody>
          </p:sp>
          <p:sp>
            <p:nvSpPr>
              <p:cNvPr id="12449" name="Line 18"/>
              <p:cNvSpPr>
                <a:spLocks noChangeShapeType="1"/>
              </p:cNvSpPr>
              <p:nvPr/>
            </p:nvSpPr>
            <p:spPr bwMode="auto">
              <a:xfrm>
                <a:off x="107843879" y="111349089"/>
                <a:ext cx="502889" cy="0"/>
              </a:xfrm>
              <a:prstGeom prst="line">
                <a:avLst/>
              </a:prstGeom>
              <a:noFill/>
              <a:ln w="12700" algn="ctr">
                <a:solidFill>
                  <a:srgbClr val="66CCFF"/>
                </a:solidFill>
                <a:round/>
                <a:headEnd/>
                <a:tailEnd/>
              </a:ln>
            </p:spPr>
            <p:txBody>
              <a:bodyPr lIns="36576" tIns="36576" rIns="36576" bIns="36576"/>
              <a:lstStyle/>
              <a:p>
                <a:endParaRPr lang="ru-RU"/>
              </a:p>
            </p:txBody>
          </p:sp>
          <p:sp>
            <p:nvSpPr>
              <p:cNvPr id="12450" name="Oval 19"/>
              <p:cNvSpPr>
                <a:spLocks noChangeArrowheads="1" noChangeShapeType="1"/>
              </p:cNvSpPr>
              <p:nvPr/>
            </p:nvSpPr>
            <p:spPr bwMode="auto">
              <a:xfrm>
                <a:off x="108346768" y="111304083"/>
                <a:ext cx="90012" cy="89935"/>
              </a:xfrm>
              <a:prstGeom prst="ellipse">
                <a:avLst/>
              </a:prstGeom>
              <a:solidFill>
                <a:srgbClr val="66CCFF"/>
              </a:solidFill>
              <a:ln w="0" algn="in">
                <a:noFill/>
                <a:round/>
                <a:headEnd/>
                <a:tailEnd/>
              </a:ln>
            </p:spPr>
            <p:txBody>
              <a:bodyPr lIns="36576" tIns="36576" rIns="36576" bIns="36576"/>
              <a:lstStyle/>
              <a:p>
                <a:endParaRPr lang="ru-RU"/>
              </a:p>
            </p:txBody>
          </p:sp>
          <p:sp>
            <p:nvSpPr>
              <p:cNvPr id="12451" name="Oval 20"/>
              <p:cNvSpPr>
                <a:spLocks noChangeArrowheads="1" noChangeShapeType="1"/>
              </p:cNvSpPr>
              <p:nvPr/>
            </p:nvSpPr>
            <p:spPr bwMode="auto">
              <a:xfrm>
                <a:off x="107798873" y="111304083"/>
                <a:ext cx="90012" cy="89935"/>
              </a:xfrm>
              <a:prstGeom prst="ellipse">
                <a:avLst/>
              </a:prstGeom>
              <a:solidFill>
                <a:srgbClr val="66CCFF"/>
              </a:solidFill>
              <a:ln w="0" algn="in">
                <a:noFill/>
                <a:round/>
                <a:headEnd/>
                <a:tailEnd/>
              </a:ln>
            </p:spPr>
            <p:txBody>
              <a:bodyPr lIns="36576" tIns="36576" rIns="36576" bIns="36576"/>
              <a:lstStyle/>
              <a:p>
                <a:endParaRPr lang="ru-RU"/>
              </a:p>
            </p:txBody>
          </p:sp>
        </p:grpSp>
        <p:grpSp>
          <p:nvGrpSpPr>
            <p:cNvPr id="6" name="Group 21"/>
            <p:cNvGrpSpPr>
              <a:grpSpLocks/>
            </p:cNvGrpSpPr>
            <p:nvPr/>
          </p:nvGrpSpPr>
          <p:grpSpPr bwMode="auto">
            <a:xfrm rot="2700000">
              <a:off x="107723054" y="111338352"/>
              <a:ext cx="700821" cy="89935"/>
              <a:chOff x="107723054" y="111338352"/>
              <a:chExt cx="700821" cy="89935"/>
            </a:xfrm>
          </p:grpSpPr>
          <p:sp>
            <p:nvSpPr>
              <p:cNvPr id="12444" name="Rectangle 22" hidden="1"/>
              <p:cNvSpPr>
                <a:spLocks noChangeArrowheads="1" noChangeShapeType="1"/>
              </p:cNvSpPr>
              <p:nvPr/>
            </p:nvSpPr>
            <p:spPr bwMode="auto">
              <a:xfrm>
                <a:off x="107723054" y="111338352"/>
                <a:ext cx="700821" cy="89935"/>
              </a:xfrm>
              <a:prstGeom prst="rect">
                <a:avLst/>
              </a:prstGeom>
              <a:solidFill>
                <a:srgbClr val="FFFFFF"/>
              </a:solidFill>
              <a:ln w="9525" algn="ctr">
                <a:noFill/>
                <a:round/>
                <a:headEnd/>
                <a:tailEnd/>
              </a:ln>
            </p:spPr>
            <p:txBody>
              <a:bodyPr lIns="36576" tIns="36576" rIns="36576" bIns="36576"/>
              <a:lstStyle/>
              <a:p>
                <a:endParaRPr lang="ru-RU"/>
              </a:p>
            </p:txBody>
          </p:sp>
          <p:sp>
            <p:nvSpPr>
              <p:cNvPr id="12445" name="Line 23"/>
              <p:cNvSpPr>
                <a:spLocks noChangeShapeType="1"/>
              </p:cNvSpPr>
              <p:nvPr/>
            </p:nvSpPr>
            <p:spPr bwMode="auto">
              <a:xfrm>
                <a:off x="107768060" y="111383358"/>
                <a:ext cx="565803" cy="0"/>
              </a:xfrm>
              <a:prstGeom prst="line">
                <a:avLst/>
              </a:prstGeom>
              <a:noFill/>
              <a:ln w="12700" algn="ctr">
                <a:solidFill>
                  <a:srgbClr val="66CCFF"/>
                </a:solidFill>
                <a:round/>
                <a:headEnd/>
                <a:tailEnd/>
              </a:ln>
            </p:spPr>
            <p:txBody>
              <a:bodyPr lIns="36576" tIns="36576" rIns="36576" bIns="36576"/>
              <a:lstStyle/>
              <a:p>
                <a:endParaRPr lang="ru-RU"/>
              </a:p>
            </p:txBody>
          </p:sp>
          <p:sp>
            <p:nvSpPr>
              <p:cNvPr id="12446" name="Oval 24"/>
              <p:cNvSpPr>
                <a:spLocks noChangeArrowheads="1" noChangeShapeType="1"/>
              </p:cNvSpPr>
              <p:nvPr/>
            </p:nvSpPr>
            <p:spPr bwMode="auto">
              <a:xfrm>
                <a:off x="108333863" y="111338352"/>
                <a:ext cx="90012" cy="89935"/>
              </a:xfrm>
              <a:prstGeom prst="ellipse">
                <a:avLst/>
              </a:prstGeom>
              <a:solidFill>
                <a:srgbClr val="66CCFF"/>
              </a:solidFill>
              <a:ln w="0" algn="in">
                <a:noFill/>
                <a:round/>
                <a:headEnd/>
                <a:tailEnd/>
              </a:ln>
            </p:spPr>
            <p:txBody>
              <a:bodyPr lIns="36576" tIns="36576" rIns="36576" bIns="36576"/>
              <a:lstStyle/>
              <a:p>
                <a:endParaRPr lang="ru-RU"/>
              </a:p>
            </p:txBody>
          </p:sp>
          <p:sp>
            <p:nvSpPr>
              <p:cNvPr id="12447" name="Oval 25"/>
              <p:cNvSpPr>
                <a:spLocks noChangeArrowheads="1" noChangeShapeType="1"/>
              </p:cNvSpPr>
              <p:nvPr/>
            </p:nvSpPr>
            <p:spPr bwMode="auto">
              <a:xfrm>
                <a:off x="107723054" y="111338352"/>
                <a:ext cx="90012" cy="89935"/>
              </a:xfrm>
              <a:prstGeom prst="ellipse">
                <a:avLst/>
              </a:prstGeom>
              <a:solidFill>
                <a:srgbClr val="66CCFF"/>
              </a:solidFill>
              <a:ln w="0" algn="in">
                <a:noFill/>
                <a:round/>
                <a:headEnd/>
                <a:tailEnd/>
              </a:ln>
            </p:spPr>
            <p:txBody>
              <a:bodyPr lIns="36576" tIns="36576" rIns="36576" bIns="36576"/>
              <a:lstStyle/>
              <a:p>
                <a:endParaRPr lang="ru-RU"/>
              </a:p>
            </p:txBody>
          </p:sp>
        </p:grpSp>
      </p:grpSp>
      <p:grpSp>
        <p:nvGrpSpPr>
          <p:cNvPr id="7" name="Group 26"/>
          <p:cNvGrpSpPr>
            <a:grpSpLocks/>
          </p:cNvGrpSpPr>
          <p:nvPr/>
        </p:nvGrpSpPr>
        <p:grpSpPr bwMode="auto">
          <a:xfrm>
            <a:off x="7924800" y="533400"/>
            <a:ext cx="533400" cy="609600"/>
            <a:chOff x="107737892" y="110908382"/>
            <a:chExt cx="698908" cy="1078106"/>
          </a:xfrm>
        </p:grpSpPr>
        <p:grpSp>
          <p:nvGrpSpPr>
            <p:cNvPr id="8" name="Group 27"/>
            <p:cNvGrpSpPr>
              <a:grpSpLocks/>
            </p:cNvGrpSpPr>
            <p:nvPr/>
          </p:nvGrpSpPr>
          <p:grpSpPr bwMode="auto">
            <a:xfrm>
              <a:off x="107737892" y="111351044"/>
              <a:ext cx="698908" cy="89935"/>
              <a:chOff x="107737892" y="111351044"/>
              <a:chExt cx="698908" cy="89935"/>
            </a:xfrm>
          </p:grpSpPr>
          <p:sp>
            <p:nvSpPr>
              <p:cNvPr id="12436" name="Rectangle 28" hidden="1"/>
              <p:cNvSpPr>
                <a:spLocks noChangeArrowheads="1" noChangeShapeType="1"/>
              </p:cNvSpPr>
              <p:nvPr/>
            </p:nvSpPr>
            <p:spPr bwMode="auto">
              <a:xfrm>
                <a:off x="107737892" y="111351044"/>
                <a:ext cx="698908" cy="89935"/>
              </a:xfrm>
              <a:prstGeom prst="rect">
                <a:avLst/>
              </a:prstGeom>
              <a:solidFill>
                <a:srgbClr val="FFFFFF"/>
              </a:solidFill>
              <a:ln w="9525" algn="ctr">
                <a:noFill/>
                <a:round/>
                <a:headEnd/>
                <a:tailEnd/>
              </a:ln>
            </p:spPr>
            <p:txBody>
              <a:bodyPr lIns="36576" tIns="36576" rIns="36576" bIns="36576"/>
              <a:lstStyle/>
              <a:p>
                <a:endParaRPr lang="ru-RU"/>
              </a:p>
            </p:txBody>
          </p:sp>
          <p:sp>
            <p:nvSpPr>
              <p:cNvPr id="12437" name="Line 29"/>
              <p:cNvSpPr>
                <a:spLocks noChangeShapeType="1"/>
              </p:cNvSpPr>
              <p:nvPr/>
            </p:nvSpPr>
            <p:spPr bwMode="auto">
              <a:xfrm>
                <a:off x="107782898" y="111396050"/>
                <a:ext cx="563890" cy="0"/>
              </a:xfrm>
              <a:prstGeom prst="line">
                <a:avLst/>
              </a:prstGeom>
              <a:noFill/>
              <a:ln w="12700" algn="ctr">
                <a:solidFill>
                  <a:srgbClr val="66CCFF"/>
                </a:solidFill>
                <a:round/>
                <a:headEnd/>
                <a:tailEnd/>
              </a:ln>
            </p:spPr>
            <p:txBody>
              <a:bodyPr lIns="36576" tIns="36576" rIns="36576" bIns="36576"/>
              <a:lstStyle/>
              <a:p>
                <a:endParaRPr lang="ru-RU"/>
              </a:p>
            </p:txBody>
          </p:sp>
          <p:sp>
            <p:nvSpPr>
              <p:cNvPr id="12438" name="Oval 30"/>
              <p:cNvSpPr>
                <a:spLocks noChangeArrowheads="1" noChangeShapeType="1"/>
              </p:cNvSpPr>
              <p:nvPr/>
            </p:nvSpPr>
            <p:spPr bwMode="auto">
              <a:xfrm>
                <a:off x="108346788" y="111351044"/>
                <a:ext cx="90012" cy="89935"/>
              </a:xfrm>
              <a:prstGeom prst="ellipse">
                <a:avLst/>
              </a:prstGeom>
              <a:solidFill>
                <a:srgbClr val="66CCFF"/>
              </a:solidFill>
              <a:ln w="0" algn="in">
                <a:noFill/>
                <a:round/>
                <a:headEnd/>
                <a:tailEnd/>
              </a:ln>
            </p:spPr>
            <p:txBody>
              <a:bodyPr lIns="36576" tIns="36576" rIns="36576" bIns="36576"/>
              <a:lstStyle/>
              <a:p>
                <a:endParaRPr lang="ru-RU"/>
              </a:p>
            </p:txBody>
          </p:sp>
          <p:sp>
            <p:nvSpPr>
              <p:cNvPr id="12439" name="Oval 31"/>
              <p:cNvSpPr>
                <a:spLocks noChangeArrowheads="1" noChangeShapeType="1"/>
              </p:cNvSpPr>
              <p:nvPr/>
            </p:nvSpPr>
            <p:spPr bwMode="auto">
              <a:xfrm>
                <a:off x="107737892" y="111351044"/>
                <a:ext cx="90012" cy="89935"/>
              </a:xfrm>
              <a:prstGeom prst="ellipse">
                <a:avLst/>
              </a:prstGeom>
              <a:solidFill>
                <a:srgbClr val="66CCFF"/>
              </a:solidFill>
              <a:ln w="0" algn="in">
                <a:noFill/>
                <a:round/>
                <a:headEnd/>
                <a:tailEnd/>
              </a:ln>
            </p:spPr>
            <p:txBody>
              <a:bodyPr lIns="36576" tIns="36576" rIns="36576" bIns="36576"/>
              <a:lstStyle/>
              <a:p>
                <a:endParaRPr lang="ru-RU"/>
              </a:p>
            </p:txBody>
          </p:sp>
        </p:grpSp>
        <p:grpSp>
          <p:nvGrpSpPr>
            <p:cNvPr id="9" name="Group 32"/>
            <p:cNvGrpSpPr>
              <a:grpSpLocks/>
            </p:cNvGrpSpPr>
            <p:nvPr/>
          </p:nvGrpSpPr>
          <p:grpSpPr bwMode="auto">
            <a:xfrm rot="-5400000">
              <a:off x="107536734" y="111402467"/>
              <a:ext cx="1078106" cy="89935"/>
              <a:chOff x="107536734" y="111402467"/>
              <a:chExt cx="1078106" cy="89935"/>
            </a:xfrm>
          </p:grpSpPr>
          <p:sp>
            <p:nvSpPr>
              <p:cNvPr id="12432" name="Rectangle 33" hidden="1"/>
              <p:cNvSpPr>
                <a:spLocks noChangeArrowheads="1" noChangeShapeType="1"/>
              </p:cNvSpPr>
              <p:nvPr/>
            </p:nvSpPr>
            <p:spPr bwMode="auto">
              <a:xfrm>
                <a:off x="107536734" y="111402467"/>
                <a:ext cx="1078106" cy="89935"/>
              </a:xfrm>
              <a:prstGeom prst="rect">
                <a:avLst/>
              </a:prstGeom>
              <a:solidFill>
                <a:srgbClr val="FFFFFF"/>
              </a:solidFill>
              <a:ln w="9525" algn="ctr">
                <a:noFill/>
                <a:round/>
                <a:headEnd/>
                <a:tailEnd/>
              </a:ln>
            </p:spPr>
            <p:txBody>
              <a:bodyPr lIns="36576" tIns="36576" rIns="36576" bIns="36576"/>
              <a:lstStyle/>
              <a:p>
                <a:endParaRPr lang="ru-RU"/>
              </a:p>
            </p:txBody>
          </p:sp>
          <p:sp>
            <p:nvSpPr>
              <p:cNvPr id="12433" name="Line 34"/>
              <p:cNvSpPr>
                <a:spLocks noChangeShapeType="1"/>
              </p:cNvSpPr>
              <p:nvPr/>
            </p:nvSpPr>
            <p:spPr bwMode="auto">
              <a:xfrm>
                <a:off x="107581740" y="111447473"/>
                <a:ext cx="943088" cy="0"/>
              </a:xfrm>
              <a:prstGeom prst="line">
                <a:avLst/>
              </a:prstGeom>
              <a:noFill/>
              <a:ln w="12700" algn="ctr">
                <a:solidFill>
                  <a:srgbClr val="66CCFF"/>
                </a:solidFill>
                <a:round/>
                <a:headEnd/>
                <a:tailEnd/>
              </a:ln>
            </p:spPr>
            <p:txBody>
              <a:bodyPr lIns="36576" tIns="36576" rIns="36576" bIns="36576"/>
              <a:lstStyle/>
              <a:p>
                <a:endParaRPr lang="ru-RU"/>
              </a:p>
            </p:txBody>
          </p:sp>
          <p:sp>
            <p:nvSpPr>
              <p:cNvPr id="12434" name="Oval 35"/>
              <p:cNvSpPr>
                <a:spLocks noChangeArrowheads="1" noChangeShapeType="1"/>
              </p:cNvSpPr>
              <p:nvPr/>
            </p:nvSpPr>
            <p:spPr bwMode="auto">
              <a:xfrm>
                <a:off x="108524828" y="111402467"/>
                <a:ext cx="90012" cy="89935"/>
              </a:xfrm>
              <a:prstGeom prst="ellipse">
                <a:avLst/>
              </a:prstGeom>
              <a:solidFill>
                <a:srgbClr val="66CCFF"/>
              </a:solidFill>
              <a:ln w="0" algn="in">
                <a:noFill/>
                <a:round/>
                <a:headEnd/>
                <a:tailEnd/>
              </a:ln>
            </p:spPr>
            <p:txBody>
              <a:bodyPr lIns="36576" tIns="36576" rIns="36576" bIns="36576"/>
              <a:lstStyle/>
              <a:p>
                <a:endParaRPr lang="ru-RU"/>
              </a:p>
            </p:txBody>
          </p:sp>
          <p:sp>
            <p:nvSpPr>
              <p:cNvPr id="12435" name="Oval 36"/>
              <p:cNvSpPr>
                <a:spLocks noChangeArrowheads="1" noChangeShapeType="1"/>
              </p:cNvSpPr>
              <p:nvPr/>
            </p:nvSpPr>
            <p:spPr bwMode="auto">
              <a:xfrm>
                <a:off x="107536734" y="111402467"/>
                <a:ext cx="90012" cy="89935"/>
              </a:xfrm>
              <a:prstGeom prst="ellipse">
                <a:avLst/>
              </a:prstGeom>
              <a:solidFill>
                <a:srgbClr val="66CCFF"/>
              </a:solidFill>
              <a:ln w="0" algn="in">
                <a:noFill/>
                <a:round/>
                <a:headEnd/>
                <a:tailEnd/>
              </a:ln>
            </p:spPr>
            <p:txBody>
              <a:bodyPr lIns="36576" tIns="36576" rIns="36576" bIns="36576"/>
              <a:lstStyle/>
              <a:p>
                <a:endParaRPr lang="ru-RU"/>
              </a:p>
            </p:txBody>
          </p:sp>
        </p:grpSp>
        <p:grpSp>
          <p:nvGrpSpPr>
            <p:cNvPr id="10" name="Group 37"/>
            <p:cNvGrpSpPr>
              <a:grpSpLocks/>
            </p:cNvGrpSpPr>
            <p:nvPr/>
          </p:nvGrpSpPr>
          <p:grpSpPr bwMode="auto">
            <a:xfrm rot="-2700000">
              <a:off x="107798873" y="111304083"/>
              <a:ext cx="637907" cy="89935"/>
              <a:chOff x="107798873" y="111304083"/>
              <a:chExt cx="637907" cy="89935"/>
            </a:xfrm>
          </p:grpSpPr>
          <p:sp>
            <p:nvSpPr>
              <p:cNvPr id="12428" name="Rectangle 38" hidden="1"/>
              <p:cNvSpPr>
                <a:spLocks noChangeArrowheads="1" noChangeShapeType="1"/>
              </p:cNvSpPr>
              <p:nvPr/>
            </p:nvSpPr>
            <p:spPr bwMode="auto">
              <a:xfrm>
                <a:off x="107798873" y="111304083"/>
                <a:ext cx="637907" cy="89935"/>
              </a:xfrm>
              <a:prstGeom prst="rect">
                <a:avLst/>
              </a:prstGeom>
              <a:solidFill>
                <a:srgbClr val="FFFFFF"/>
              </a:solidFill>
              <a:ln w="9525" algn="ctr">
                <a:noFill/>
                <a:round/>
                <a:headEnd/>
                <a:tailEnd/>
              </a:ln>
            </p:spPr>
            <p:txBody>
              <a:bodyPr lIns="36576" tIns="36576" rIns="36576" bIns="36576"/>
              <a:lstStyle/>
              <a:p>
                <a:endParaRPr lang="ru-RU"/>
              </a:p>
            </p:txBody>
          </p:sp>
          <p:sp>
            <p:nvSpPr>
              <p:cNvPr id="12429" name="Line 39"/>
              <p:cNvSpPr>
                <a:spLocks noChangeShapeType="1"/>
              </p:cNvSpPr>
              <p:nvPr/>
            </p:nvSpPr>
            <p:spPr bwMode="auto">
              <a:xfrm>
                <a:off x="107843879" y="111349089"/>
                <a:ext cx="502889" cy="0"/>
              </a:xfrm>
              <a:prstGeom prst="line">
                <a:avLst/>
              </a:prstGeom>
              <a:noFill/>
              <a:ln w="12700" algn="ctr">
                <a:solidFill>
                  <a:srgbClr val="66CCFF"/>
                </a:solidFill>
                <a:round/>
                <a:headEnd/>
                <a:tailEnd/>
              </a:ln>
            </p:spPr>
            <p:txBody>
              <a:bodyPr lIns="36576" tIns="36576" rIns="36576" bIns="36576"/>
              <a:lstStyle/>
              <a:p>
                <a:endParaRPr lang="ru-RU"/>
              </a:p>
            </p:txBody>
          </p:sp>
          <p:sp>
            <p:nvSpPr>
              <p:cNvPr id="12430" name="Oval 40"/>
              <p:cNvSpPr>
                <a:spLocks noChangeArrowheads="1" noChangeShapeType="1"/>
              </p:cNvSpPr>
              <p:nvPr/>
            </p:nvSpPr>
            <p:spPr bwMode="auto">
              <a:xfrm>
                <a:off x="108346768" y="111304083"/>
                <a:ext cx="90012" cy="89935"/>
              </a:xfrm>
              <a:prstGeom prst="ellipse">
                <a:avLst/>
              </a:prstGeom>
              <a:solidFill>
                <a:srgbClr val="66CCFF"/>
              </a:solidFill>
              <a:ln w="0" algn="in">
                <a:noFill/>
                <a:round/>
                <a:headEnd/>
                <a:tailEnd/>
              </a:ln>
            </p:spPr>
            <p:txBody>
              <a:bodyPr lIns="36576" tIns="36576" rIns="36576" bIns="36576"/>
              <a:lstStyle/>
              <a:p>
                <a:endParaRPr lang="ru-RU"/>
              </a:p>
            </p:txBody>
          </p:sp>
          <p:sp>
            <p:nvSpPr>
              <p:cNvPr id="12431" name="Oval 41"/>
              <p:cNvSpPr>
                <a:spLocks noChangeArrowheads="1" noChangeShapeType="1"/>
              </p:cNvSpPr>
              <p:nvPr/>
            </p:nvSpPr>
            <p:spPr bwMode="auto">
              <a:xfrm>
                <a:off x="107798873" y="111304083"/>
                <a:ext cx="90012" cy="89935"/>
              </a:xfrm>
              <a:prstGeom prst="ellipse">
                <a:avLst/>
              </a:prstGeom>
              <a:solidFill>
                <a:srgbClr val="66CCFF"/>
              </a:solidFill>
              <a:ln w="0" algn="in">
                <a:noFill/>
                <a:round/>
                <a:headEnd/>
                <a:tailEnd/>
              </a:ln>
            </p:spPr>
            <p:txBody>
              <a:bodyPr lIns="36576" tIns="36576" rIns="36576" bIns="36576"/>
              <a:lstStyle/>
              <a:p>
                <a:endParaRPr lang="ru-RU"/>
              </a:p>
            </p:txBody>
          </p:sp>
        </p:grpSp>
        <p:grpSp>
          <p:nvGrpSpPr>
            <p:cNvPr id="11" name="Group 42"/>
            <p:cNvGrpSpPr>
              <a:grpSpLocks/>
            </p:cNvGrpSpPr>
            <p:nvPr/>
          </p:nvGrpSpPr>
          <p:grpSpPr bwMode="auto">
            <a:xfrm rot="2700000">
              <a:off x="107723054" y="111338352"/>
              <a:ext cx="700821" cy="89935"/>
              <a:chOff x="107723054" y="111338352"/>
              <a:chExt cx="700821" cy="89935"/>
            </a:xfrm>
          </p:grpSpPr>
          <p:sp>
            <p:nvSpPr>
              <p:cNvPr id="12424" name="Rectangle 43" hidden="1"/>
              <p:cNvSpPr>
                <a:spLocks noChangeArrowheads="1" noChangeShapeType="1"/>
              </p:cNvSpPr>
              <p:nvPr/>
            </p:nvSpPr>
            <p:spPr bwMode="auto">
              <a:xfrm>
                <a:off x="107723054" y="111338352"/>
                <a:ext cx="700821" cy="89935"/>
              </a:xfrm>
              <a:prstGeom prst="rect">
                <a:avLst/>
              </a:prstGeom>
              <a:solidFill>
                <a:srgbClr val="FFFFFF"/>
              </a:solidFill>
              <a:ln w="9525" algn="ctr">
                <a:noFill/>
                <a:round/>
                <a:headEnd/>
                <a:tailEnd/>
              </a:ln>
            </p:spPr>
            <p:txBody>
              <a:bodyPr lIns="36576" tIns="36576" rIns="36576" bIns="36576"/>
              <a:lstStyle/>
              <a:p>
                <a:endParaRPr lang="ru-RU"/>
              </a:p>
            </p:txBody>
          </p:sp>
          <p:sp>
            <p:nvSpPr>
              <p:cNvPr id="12425" name="Line 44"/>
              <p:cNvSpPr>
                <a:spLocks noChangeShapeType="1"/>
              </p:cNvSpPr>
              <p:nvPr/>
            </p:nvSpPr>
            <p:spPr bwMode="auto">
              <a:xfrm>
                <a:off x="107768060" y="111383358"/>
                <a:ext cx="565803" cy="0"/>
              </a:xfrm>
              <a:prstGeom prst="line">
                <a:avLst/>
              </a:prstGeom>
              <a:noFill/>
              <a:ln w="12700" algn="ctr">
                <a:solidFill>
                  <a:srgbClr val="66CCFF"/>
                </a:solidFill>
                <a:round/>
                <a:headEnd/>
                <a:tailEnd/>
              </a:ln>
            </p:spPr>
            <p:txBody>
              <a:bodyPr lIns="36576" tIns="36576" rIns="36576" bIns="36576"/>
              <a:lstStyle/>
              <a:p>
                <a:endParaRPr lang="ru-RU"/>
              </a:p>
            </p:txBody>
          </p:sp>
          <p:sp>
            <p:nvSpPr>
              <p:cNvPr id="12426" name="Oval 45"/>
              <p:cNvSpPr>
                <a:spLocks noChangeArrowheads="1" noChangeShapeType="1"/>
              </p:cNvSpPr>
              <p:nvPr/>
            </p:nvSpPr>
            <p:spPr bwMode="auto">
              <a:xfrm>
                <a:off x="108333863" y="111338352"/>
                <a:ext cx="90012" cy="89935"/>
              </a:xfrm>
              <a:prstGeom prst="ellipse">
                <a:avLst/>
              </a:prstGeom>
              <a:solidFill>
                <a:srgbClr val="66CCFF"/>
              </a:solidFill>
              <a:ln w="0" algn="in">
                <a:noFill/>
                <a:round/>
                <a:headEnd/>
                <a:tailEnd/>
              </a:ln>
            </p:spPr>
            <p:txBody>
              <a:bodyPr lIns="36576" tIns="36576" rIns="36576" bIns="36576"/>
              <a:lstStyle/>
              <a:p>
                <a:endParaRPr lang="ru-RU"/>
              </a:p>
            </p:txBody>
          </p:sp>
          <p:sp>
            <p:nvSpPr>
              <p:cNvPr id="12427" name="Oval 46"/>
              <p:cNvSpPr>
                <a:spLocks noChangeArrowheads="1" noChangeShapeType="1"/>
              </p:cNvSpPr>
              <p:nvPr/>
            </p:nvSpPr>
            <p:spPr bwMode="auto">
              <a:xfrm>
                <a:off x="107723054" y="111338352"/>
                <a:ext cx="90012" cy="89935"/>
              </a:xfrm>
              <a:prstGeom prst="ellipse">
                <a:avLst/>
              </a:prstGeom>
              <a:solidFill>
                <a:srgbClr val="66CCFF"/>
              </a:solidFill>
              <a:ln w="0" algn="in">
                <a:noFill/>
                <a:round/>
                <a:headEnd/>
                <a:tailEnd/>
              </a:ln>
            </p:spPr>
            <p:txBody>
              <a:bodyPr lIns="36576" tIns="36576" rIns="36576" bIns="36576"/>
              <a:lstStyle/>
              <a:p>
                <a:endParaRPr lang="ru-RU"/>
              </a:p>
            </p:txBody>
          </p:sp>
        </p:grpSp>
      </p:grpSp>
      <p:grpSp>
        <p:nvGrpSpPr>
          <p:cNvPr id="12" name="Group 47"/>
          <p:cNvGrpSpPr>
            <a:grpSpLocks/>
          </p:cNvGrpSpPr>
          <p:nvPr/>
        </p:nvGrpSpPr>
        <p:grpSpPr bwMode="auto">
          <a:xfrm>
            <a:off x="533400" y="609600"/>
            <a:ext cx="533400" cy="609600"/>
            <a:chOff x="107737892" y="110908382"/>
            <a:chExt cx="698908" cy="1078106"/>
          </a:xfrm>
        </p:grpSpPr>
        <p:grpSp>
          <p:nvGrpSpPr>
            <p:cNvPr id="13" name="Group 48"/>
            <p:cNvGrpSpPr>
              <a:grpSpLocks/>
            </p:cNvGrpSpPr>
            <p:nvPr/>
          </p:nvGrpSpPr>
          <p:grpSpPr bwMode="auto">
            <a:xfrm>
              <a:off x="107737892" y="111351044"/>
              <a:ext cx="698908" cy="89935"/>
              <a:chOff x="107737892" y="111351044"/>
              <a:chExt cx="698908" cy="89935"/>
            </a:xfrm>
          </p:grpSpPr>
          <p:sp>
            <p:nvSpPr>
              <p:cNvPr id="12416" name="Rectangle 49" hidden="1"/>
              <p:cNvSpPr>
                <a:spLocks noChangeArrowheads="1" noChangeShapeType="1"/>
              </p:cNvSpPr>
              <p:nvPr/>
            </p:nvSpPr>
            <p:spPr bwMode="auto">
              <a:xfrm>
                <a:off x="107737892" y="111351044"/>
                <a:ext cx="698908" cy="89935"/>
              </a:xfrm>
              <a:prstGeom prst="rect">
                <a:avLst/>
              </a:prstGeom>
              <a:solidFill>
                <a:srgbClr val="FFFFFF"/>
              </a:solidFill>
              <a:ln w="9525" algn="ctr">
                <a:noFill/>
                <a:round/>
                <a:headEnd/>
                <a:tailEnd/>
              </a:ln>
            </p:spPr>
            <p:txBody>
              <a:bodyPr lIns="36576" tIns="36576" rIns="36576" bIns="36576"/>
              <a:lstStyle/>
              <a:p>
                <a:endParaRPr lang="ru-RU"/>
              </a:p>
            </p:txBody>
          </p:sp>
          <p:sp>
            <p:nvSpPr>
              <p:cNvPr id="12417" name="Line 50"/>
              <p:cNvSpPr>
                <a:spLocks noChangeShapeType="1"/>
              </p:cNvSpPr>
              <p:nvPr/>
            </p:nvSpPr>
            <p:spPr bwMode="auto">
              <a:xfrm>
                <a:off x="107782898" y="111396050"/>
                <a:ext cx="563890" cy="0"/>
              </a:xfrm>
              <a:prstGeom prst="line">
                <a:avLst/>
              </a:prstGeom>
              <a:noFill/>
              <a:ln w="12700" algn="ctr">
                <a:solidFill>
                  <a:srgbClr val="66CCFF"/>
                </a:solidFill>
                <a:round/>
                <a:headEnd/>
                <a:tailEnd/>
              </a:ln>
            </p:spPr>
            <p:txBody>
              <a:bodyPr lIns="36576" tIns="36576" rIns="36576" bIns="36576"/>
              <a:lstStyle/>
              <a:p>
                <a:endParaRPr lang="ru-RU"/>
              </a:p>
            </p:txBody>
          </p:sp>
          <p:sp>
            <p:nvSpPr>
              <p:cNvPr id="12418" name="Oval 51"/>
              <p:cNvSpPr>
                <a:spLocks noChangeArrowheads="1" noChangeShapeType="1"/>
              </p:cNvSpPr>
              <p:nvPr/>
            </p:nvSpPr>
            <p:spPr bwMode="auto">
              <a:xfrm>
                <a:off x="108346788" y="111351044"/>
                <a:ext cx="90012" cy="89935"/>
              </a:xfrm>
              <a:prstGeom prst="ellipse">
                <a:avLst/>
              </a:prstGeom>
              <a:solidFill>
                <a:srgbClr val="66CCFF"/>
              </a:solidFill>
              <a:ln w="0" algn="in">
                <a:noFill/>
                <a:round/>
                <a:headEnd/>
                <a:tailEnd/>
              </a:ln>
            </p:spPr>
            <p:txBody>
              <a:bodyPr lIns="36576" tIns="36576" rIns="36576" bIns="36576"/>
              <a:lstStyle/>
              <a:p>
                <a:endParaRPr lang="ru-RU"/>
              </a:p>
            </p:txBody>
          </p:sp>
          <p:sp>
            <p:nvSpPr>
              <p:cNvPr id="12419" name="Oval 52"/>
              <p:cNvSpPr>
                <a:spLocks noChangeArrowheads="1" noChangeShapeType="1"/>
              </p:cNvSpPr>
              <p:nvPr/>
            </p:nvSpPr>
            <p:spPr bwMode="auto">
              <a:xfrm>
                <a:off x="107737892" y="111351044"/>
                <a:ext cx="90012" cy="89935"/>
              </a:xfrm>
              <a:prstGeom prst="ellipse">
                <a:avLst/>
              </a:prstGeom>
              <a:solidFill>
                <a:srgbClr val="66CCFF"/>
              </a:solidFill>
              <a:ln w="0" algn="in">
                <a:noFill/>
                <a:round/>
                <a:headEnd/>
                <a:tailEnd/>
              </a:ln>
            </p:spPr>
            <p:txBody>
              <a:bodyPr lIns="36576" tIns="36576" rIns="36576" bIns="36576"/>
              <a:lstStyle/>
              <a:p>
                <a:endParaRPr lang="ru-RU"/>
              </a:p>
            </p:txBody>
          </p:sp>
        </p:grpSp>
        <p:grpSp>
          <p:nvGrpSpPr>
            <p:cNvPr id="14" name="Group 53"/>
            <p:cNvGrpSpPr>
              <a:grpSpLocks/>
            </p:cNvGrpSpPr>
            <p:nvPr/>
          </p:nvGrpSpPr>
          <p:grpSpPr bwMode="auto">
            <a:xfrm rot="-5400000">
              <a:off x="107536734" y="111402467"/>
              <a:ext cx="1078106" cy="89935"/>
              <a:chOff x="107536734" y="111402467"/>
              <a:chExt cx="1078106" cy="89935"/>
            </a:xfrm>
          </p:grpSpPr>
          <p:sp>
            <p:nvSpPr>
              <p:cNvPr id="12412" name="Rectangle 54" hidden="1"/>
              <p:cNvSpPr>
                <a:spLocks noChangeArrowheads="1" noChangeShapeType="1"/>
              </p:cNvSpPr>
              <p:nvPr/>
            </p:nvSpPr>
            <p:spPr bwMode="auto">
              <a:xfrm>
                <a:off x="107536734" y="111402467"/>
                <a:ext cx="1078106" cy="89935"/>
              </a:xfrm>
              <a:prstGeom prst="rect">
                <a:avLst/>
              </a:prstGeom>
              <a:solidFill>
                <a:srgbClr val="FFFFFF"/>
              </a:solidFill>
              <a:ln w="9525" algn="ctr">
                <a:noFill/>
                <a:round/>
                <a:headEnd/>
                <a:tailEnd/>
              </a:ln>
            </p:spPr>
            <p:txBody>
              <a:bodyPr lIns="36576" tIns="36576" rIns="36576" bIns="36576"/>
              <a:lstStyle/>
              <a:p>
                <a:endParaRPr lang="ru-RU"/>
              </a:p>
            </p:txBody>
          </p:sp>
          <p:sp>
            <p:nvSpPr>
              <p:cNvPr id="12413" name="Line 55"/>
              <p:cNvSpPr>
                <a:spLocks noChangeShapeType="1"/>
              </p:cNvSpPr>
              <p:nvPr/>
            </p:nvSpPr>
            <p:spPr bwMode="auto">
              <a:xfrm>
                <a:off x="107581740" y="111447473"/>
                <a:ext cx="943088" cy="0"/>
              </a:xfrm>
              <a:prstGeom prst="line">
                <a:avLst/>
              </a:prstGeom>
              <a:noFill/>
              <a:ln w="12700" algn="ctr">
                <a:solidFill>
                  <a:srgbClr val="66CCFF"/>
                </a:solidFill>
                <a:round/>
                <a:headEnd/>
                <a:tailEnd/>
              </a:ln>
            </p:spPr>
            <p:txBody>
              <a:bodyPr lIns="36576" tIns="36576" rIns="36576" bIns="36576"/>
              <a:lstStyle/>
              <a:p>
                <a:endParaRPr lang="ru-RU"/>
              </a:p>
            </p:txBody>
          </p:sp>
          <p:sp>
            <p:nvSpPr>
              <p:cNvPr id="12414" name="Oval 56"/>
              <p:cNvSpPr>
                <a:spLocks noChangeArrowheads="1" noChangeShapeType="1"/>
              </p:cNvSpPr>
              <p:nvPr/>
            </p:nvSpPr>
            <p:spPr bwMode="auto">
              <a:xfrm>
                <a:off x="108524828" y="111402467"/>
                <a:ext cx="90012" cy="89935"/>
              </a:xfrm>
              <a:prstGeom prst="ellipse">
                <a:avLst/>
              </a:prstGeom>
              <a:solidFill>
                <a:srgbClr val="66CCFF"/>
              </a:solidFill>
              <a:ln w="0" algn="in">
                <a:noFill/>
                <a:round/>
                <a:headEnd/>
                <a:tailEnd/>
              </a:ln>
            </p:spPr>
            <p:txBody>
              <a:bodyPr lIns="36576" tIns="36576" rIns="36576" bIns="36576"/>
              <a:lstStyle/>
              <a:p>
                <a:endParaRPr lang="ru-RU"/>
              </a:p>
            </p:txBody>
          </p:sp>
          <p:sp>
            <p:nvSpPr>
              <p:cNvPr id="12415" name="Oval 57"/>
              <p:cNvSpPr>
                <a:spLocks noChangeArrowheads="1" noChangeShapeType="1"/>
              </p:cNvSpPr>
              <p:nvPr/>
            </p:nvSpPr>
            <p:spPr bwMode="auto">
              <a:xfrm>
                <a:off x="107536734" y="111402467"/>
                <a:ext cx="90012" cy="89935"/>
              </a:xfrm>
              <a:prstGeom prst="ellipse">
                <a:avLst/>
              </a:prstGeom>
              <a:solidFill>
                <a:srgbClr val="66CCFF"/>
              </a:solidFill>
              <a:ln w="0" algn="in">
                <a:noFill/>
                <a:round/>
                <a:headEnd/>
                <a:tailEnd/>
              </a:ln>
            </p:spPr>
            <p:txBody>
              <a:bodyPr lIns="36576" tIns="36576" rIns="36576" bIns="36576"/>
              <a:lstStyle/>
              <a:p>
                <a:endParaRPr lang="ru-RU"/>
              </a:p>
            </p:txBody>
          </p:sp>
        </p:grpSp>
        <p:grpSp>
          <p:nvGrpSpPr>
            <p:cNvPr id="15" name="Group 58"/>
            <p:cNvGrpSpPr>
              <a:grpSpLocks/>
            </p:cNvGrpSpPr>
            <p:nvPr/>
          </p:nvGrpSpPr>
          <p:grpSpPr bwMode="auto">
            <a:xfrm rot="-2700000">
              <a:off x="107798873" y="111304083"/>
              <a:ext cx="637907" cy="89935"/>
              <a:chOff x="107798873" y="111304083"/>
              <a:chExt cx="637907" cy="89935"/>
            </a:xfrm>
          </p:grpSpPr>
          <p:sp>
            <p:nvSpPr>
              <p:cNvPr id="12408" name="Rectangle 59" hidden="1"/>
              <p:cNvSpPr>
                <a:spLocks noChangeArrowheads="1" noChangeShapeType="1"/>
              </p:cNvSpPr>
              <p:nvPr/>
            </p:nvSpPr>
            <p:spPr bwMode="auto">
              <a:xfrm>
                <a:off x="107798873" y="111304083"/>
                <a:ext cx="637907" cy="89935"/>
              </a:xfrm>
              <a:prstGeom prst="rect">
                <a:avLst/>
              </a:prstGeom>
              <a:solidFill>
                <a:srgbClr val="FFFFFF"/>
              </a:solidFill>
              <a:ln w="9525" algn="ctr">
                <a:noFill/>
                <a:round/>
                <a:headEnd/>
                <a:tailEnd/>
              </a:ln>
            </p:spPr>
            <p:txBody>
              <a:bodyPr lIns="36576" tIns="36576" rIns="36576" bIns="36576"/>
              <a:lstStyle/>
              <a:p>
                <a:endParaRPr lang="ru-RU"/>
              </a:p>
            </p:txBody>
          </p:sp>
          <p:sp>
            <p:nvSpPr>
              <p:cNvPr id="12409" name="Line 60"/>
              <p:cNvSpPr>
                <a:spLocks noChangeShapeType="1"/>
              </p:cNvSpPr>
              <p:nvPr/>
            </p:nvSpPr>
            <p:spPr bwMode="auto">
              <a:xfrm>
                <a:off x="107843879" y="111349089"/>
                <a:ext cx="502889" cy="0"/>
              </a:xfrm>
              <a:prstGeom prst="line">
                <a:avLst/>
              </a:prstGeom>
              <a:noFill/>
              <a:ln w="12700" algn="ctr">
                <a:solidFill>
                  <a:srgbClr val="66CCFF"/>
                </a:solidFill>
                <a:round/>
                <a:headEnd/>
                <a:tailEnd/>
              </a:ln>
            </p:spPr>
            <p:txBody>
              <a:bodyPr lIns="36576" tIns="36576" rIns="36576" bIns="36576"/>
              <a:lstStyle/>
              <a:p>
                <a:endParaRPr lang="ru-RU"/>
              </a:p>
            </p:txBody>
          </p:sp>
          <p:sp>
            <p:nvSpPr>
              <p:cNvPr id="12410" name="Oval 61"/>
              <p:cNvSpPr>
                <a:spLocks noChangeArrowheads="1" noChangeShapeType="1"/>
              </p:cNvSpPr>
              <p:nvPr/>
            </p:nvSpPr>
            <p:spPr bwMode="auto">
              <a:xfrm>
                <a:off x="108346768" y="111304083"/>
                <a:ext cx="90012" cy="89935"/>
              </a:xfrm>
              <a:prstGeom prst="ellipse">
                <a:avLst/>
              </a:prstGeom>
              <a:solidFill>
                <a:srgbClr val="66CCFF"/>
              </a:solidFill>
              <a:ln w="0" algn="in">
                <a:noFill/>
                <a:round/>
                <a:headEnd/>
                <a:tailEnd/>
              </a:ln>
            </p:spPr>
            <p:txBody>
              <a:bodyPr lIns="36576" tIns="36576" rIns="36576" bIns="36576"/>
              <a:lstStyle/>
              <a:p>
                <a:endParaRPr lang="ru-RU"/>
              </a:p>
            </p:txBody>
          </p:sp>
          <p:sp>
            <p:nvSpPr>
              <p:cNvPr id="12411" name="Oval 62"/>
              <p:cNvSpPr>
                <a:spLocks noChangeArrowheads="1" noChangeShapeType="1"/>
              </p:cNvSpPr>
              <p:nvPr/>
            </p:nvSpPr>
            <p:spPr bwMode="auto">
              <a:xfrm>
                <a:off x="107798873" y="111304083"/>
                <a:ext cx="90012" cy="89935"/>
              </a:xfrm>
              <a:prstGeom prst="ellipse">
                <a:avLst/>
              </a:prstGeom>
              <a:solidFill>
                <a:srgbClr val="66CCFF"/>
              </a:solidFill>
              <a:ln w="0" algn="in">
                <a:noFill/>
                <a:round/>
                <a:headEnd/>
                <a:tailEnd/>
              </a:ln>
            </p:spPr>
            <p:txBody>
              <a:bodyPr lIns="36576" tIns="36576" rIns="36576" bIns="36576"/>
              <a:lstStyle/>
              <a:p>
                <a:endParaRPr lang="ru-RU"/>
              </a:p>
            </p:txBody>
          </p:sp>
        </p:grpSp>
        <p:grpSp>
          <p:nvGrpSpPr>
            <p:cNvPr id="16" name="Group 63"/>
            <p:cNvGrpSpPr>
              <a:grpSpLocks/>
            </p:cNvGrpSpPr>
            <p:nvPr/>
          </p:nvGrpSpPr>
          <p:grpSpPr bwMode="auto">
            <a:xfrm rot="2700000">
              <a:off x="107723054" y="111338352"/>
              <a:ext cx="700821" cy="89935"/>
              <a:chOff x="107723054" y="111338352"/>
              <a:chExt cx="700821" cy="89935"/>
            </a:xfrm>
          </p:grpSpPr>
          <p:sp>
            <p:nvSpPr>
              <p:cNvPr id="12404" name="Rectangle 64" hidden="1"/>
              <p:cNvSpPr>
                <a:spLocks noChangeArrowheads="1" noChangeShapeType="1"/>
              </p:cNvSpPr>
              <p:nvPr/>
            </p:nvSpPr>
            <p:spPr bwMode="auto">
              <a:xfrm>
                <a:off x="107723054" y="111338352"/>
                <a:ext cx="700821" cy="89935"/>
              </a:xfrm>
              <a:prstGeom prst="rect">
                <a:avLst/>
              </a:prstGeom>
              <a:solidFill>
                <a:srgbClr val="FFFFFF"/>
              </a:solidFill>
              <a:ln w="9525" algn="ctr">
                <a:noFill/>
                <a:round/>
                <a:headEnd/>
                <a:tailEnd/>
              </a:ln>
            </p:spPr>
            <p:txBody>
              <a:bodyPr lIns="36576" tIns="36576" rIns="36576" bIns="36576"/>
              <a:lstStyle/>
              <a:p>
                <a:endParaRPr lang="ru-RU"/>
              </a:p>
            </p:txBody>
          </p:sp>
          <p:sp>
            <p:nvSpPr>
              <p:cNvPr id="12405" name="Line 65"/>
              <p:cNvSpPr>
                <a:spLocks noChangeShapeType="1"/>
              </p:cNvSpPr>
              <p:nvPr/>
            </p:nvSpPr>
            <p:spPr bwMode="auto">
              <a:xfrm>
                <a:off x="107768060" y="111383358"/>
                <a:ext cx="565803" cy="0"/>
              </a:xfrm>
              <a:prstGeom prst="line">
                <a:avLst/>
              </a:prstGeom>
              <a:noFill/>
              <a:ln w="12700" algn="ctr">
                <a:solidFill>
                  <a:srgbClr val="66CCFF"/>
                </a:solidFill>
                <a:round/>
                <a:headEnd/>
                <a:tailEnd/>
              </a:ln>
            </p:spPr>
            <p:txBody>
              <a:bodyPr lIns="36576" tIns="36576" rIns="36576" bIns="36576"/>
              <a:lstStyle/>
              <a:p>
                <a:endParaRPr lang="ru-RU"/>
              </a:p>
            </p:txBody>
          </p:sp>
          <p:sp>
            <p:nvSpPr>
              <p:cNvPr id="12406" name="Oval 66"/>
              <p:cNvSpPr>
                <a:spLocks noChangeArrowheads="1" noChangeShapeType="1"/>
              </p:cNvSpPr>
              <p:nvPr/>
            </p:nvSpPr>
            <p:spPr bwMode="auto">
              <a:xfrm>
                <a:off x="108333863" y="111338352"/>
                <a:ext cx="90012" cy="89935"/>
              </a:xfrm>
              <a:prstGeom prst="ellipse">
                <a:avLst/>
              </a:prstGeom>
              <a:solidFill>
                <a:srgbClr val="66CCFF"/>
              </a:solidFill>
              <a:ln w="0" algn="in">
                <a:noFill/>
                <a:round/>
                <a:headEnd/>
                <a:tailEnd/>
              </a:ln>
            </p:spPr>
            <p:txBody>
              <a:bodyPr lIns="36576" tIns="36576" rIns="36576" bIns="36576"/>
              <a:lstStyle/>
              <a:p>
                <a:endParaRPr lang="ru-RU"/>
              </a:p>
            </p:txBody>
          </p:sp>
          <p:sp>
            <p:nvSpPr>
              <p:cNvPr id="12407" name="Oval 67"/>
              <p:cNvSpPr>
                <a:spLocks noChangeArrowheads="1" noChangeShapeType="1"/>
              </p:cNvSpPr>
              <p:nvPr/>
            </p:nvSpPr>
            <p:spPr bwMode="auto">
              <a:xfrm>
                <a:off x="107723054" y="111338352"/>
                <a:ext cx="90012" cy="89935"/>
              </a:xfrm>
              <a:prstGeom prst="ellipse">
                <a:avLst/>
              </a:prstGeom>
              <a:solidFill>
                <a:srgbClr val="66CCFF"/>
              </a:solidFill>
              <a:ln w="0" algn="in">
                <a:noFill/>
                <a:round/>
                <a:headEnd/>
                <a:tailEnd/>
              </a:ln>
            </p:spPr>
            <p:txBody>
              <a:bodyPr lIns="36576" tIns="36576" rIns="36576" bIns="36576"/>
              <a:lstStyle/>
              <a:p>
                <a:endParaRPr lang="ru-RU"/>
              </a:p>
            </p:txBody>
          </p:sp>
        </p:grpSp>
      </p:grpSp>
      <p:grpSp>
        <p:nvGrpSpPr>
          <p:cNvPr id="17" name="Group 68"/>
          <p:cNvGrpSpPr>
            <a:grpSpLocks/>
          </p:cNvGrpSpPr>
          <p:nvPr/>
        </p:nvGrpSpPr>
        <p:grpSpPr bwMode="auto">
          <a:xfrm>
            <a:off x="2895600" y="4953000"/>
            <a:ext cx="533400" cy="609600"/>
            <a:chOff x="107737892" y="110908382"/>
            <a:chExt cx="698908" cy="1078106"/>
          </a:xfrm>
        </p:grpSpPr>
        <p:grpSp>
          <p:nvGrpSpPr>
            <p:cNvPr id="18" name="Group 69"/>
            <p:cNvGrpSpPr>
              <a:grpSpLocks/>
            </p:cNvGrpSpPr>
            <p:nvPr/>
          </p:nvGrpSpPr>
          <p:grpSpPr bwMode="auto">
            <a:xfrm>
              <a:off x="107737892" y="111351044"/>
              <a:ext cx="698908" cy="89935"/>
              <a:chOff x="107737892" y="111351044"/>
              <a:chExt cx="698908" cy="89935"/>
            </a:xfrm>
          </p:grpSpPr>
          <p:sp>
            <p:nvSpPr>
              <p:cNvPr id="12396" name="Rectangle 70" hidden="1"/>
              <p:cNvSpPr>
                <a:spLocks noChangeArrowheads="1" noChangeShapeType="1"/>
              </p:cNvSpPr>
              <p:nvPr/>
            </p:nvSpPr>
            <p:spPr bwMode="auto">
              <a:xfrm>
                <a:off x="107737892" y="111351044"/>
                <a:ext cx="698908" cy="89935"/>
              </a:xfrm>
              <a:prstGeom prst="rect">
                <a:avLst/>
              </a:prstGeom>
              <a:solidFill>
                <a:srgbClr val="FFFFFF"/>
              </a:solidFill>
              <a:ln w="9525" algn="ctr">
                <a:noFill/>
                <a:round/>
                <a:headEnd/>
                <a:tailEnd/>
              </a:ln>
            </p:spPr>
            <p:txBody>
              <a:bodyPr lIns="36576" tIns="36576" rIns="36576" bIns="36576"/>
              <a:lstStyle/>
              <a:p>
                <a:endParaRPr lang="ru-RU"/>
              </a:p>
            </p:txBody>
          </p:sp>
          <p:sp>
            <p:nvSpPr>
              <p:cNvPr id="12397" name="Line 71"/>
              <p:cNvSpPr>
                <a:spLocks noChangeShapeType="1"/>
              </p:cNvSpPr>
              <p:nvPr/>
            </p:nvSpPr>
            <p:spPr bwMode="auto">
              <a:xfrm>
                <a:off x="107782898" y="111396050"/>
                <a:ext cx="563890" cy="0"/>
              </a:xfrm>
              <a:prstGeom prst="line">
                <a:avLst/>
              </a:prstGeom>
              <a:noFill/>
              <a:ln w="12700" algn="ctr">
                <a:solidFill>
                  <a:srgbClr val="66CCFF"/>
                </a:solidFill>
                <a:round/>
                <a:headEnd/>
                <a:tailEnd/>
              </a:ln>
            </p:spPr>
            <p:txBody>
              <a:bodyPr lIns="36576" tIns="36576" rIns="36576" bIns="36576"/>
              <a:lstStyle/>
              <a:p>
                <a:endParaRPr lang="ru-RU"/>
              </a:p>
            </p:txBody>
          </p:sp>
          <p:sp>
            <p:nvSpPr>
              <p:cNvPr id="12398" name="Oval 72"/>
              <p:cNvSpPr>
                <a:spLocks noChangeArrowheads="1" noChangeShapeType="1"/>
              </p:cNvSpPr>
              <p:nvPr/>
            </p:nvSpPr>
            <p:spPr bwMode="auto">
              <a:xfrm>
                <a:off x="108346788" y="111351044"/>
                <a:ext cx="90012" cy="89935"/>
              </a:xfrm>
              <a:prstGeom prst="ellipse">
                <a:avLst/>
              </a:prstGeom>
              <a:solidFill>
                <a:srgbClr val="66CCFF"/>
              </a:solidFill>
              <a:ln w="0" algn="in">
                <a:noFill/>
                <a:round/>
                <a:headEnd/>
                <a:tailEnd/>
              </a:ln>
            </p:spPr>
            <p:txBody>
              <a:bodyPr lIns="36576" tIns="36576" rIns="36576" bIns="36576"/>
              <a:lstStyle/>
              <a:p>
                <a:endParaRPr lang="ru-RU"/>
              </a:p>
            </p:txBody>
          </p:sp>
          <p:sp>
            <p:nvSpPr>
              <p:cNvPr id="12399" name="Oval 73"/>
              <p:cNvSpPr>
                <a:spLocks noChangeArrowheads="1" noChangeShapeType="1"/>
              </p:cNvSpPr>
              <p:nvPr/>
            </p:nvSpPr>
            <p:spPr bwMode="auto">
              <a:xfrm>
                <a:off x="107737892" y="111351044"/>
                <a:ext cx="90012" cy="89935"/>
              </a:xfrm>
              <a:prstGeom prst="ellipse">
                <a:avLst/>
              </a:prstGeom>
              <a:solidFill>
                <a:srgbClr val="66CCFF"/>
              </a:solidFill>
              <a:ln w="0" algn="in">
                <a:noFill/>
                <a:round/>
                <a:headEnd/>
                <a:tailEnd/>
              </a:ln>
            </p:spPr>
            <p:txBody>
              <a:bodyPr lIns="36576" tIns="36576" rIns="36576" bIns="36576"/>
              <a:lstStyle/>
              <a:p>
                <a:endParaRPr lang="ru-RU"/>
              </a:p>
            </p:txBody>
          </p:sp>
        </p:grpSp>
        <p:grpSp>
          <p:nvGrpSpPr>
            <p:cNvPr id="19" name="Group 74"/>
            <p:cNvGrpSpPr>
              <a:grpSpLocks/>
            </p:cNvGrpSpPr>
            <p:nvPr/>
          </p:nvGrpSpPr>
          <p:grpSpPr bwMode="auto">
            <a:xfrm rot="-5400000">
              <a:off x="107536734" y="111402467"/>
              <a:ext cx="1078106" cy="89935"/>
              <a:chOff x="107536734" y="111402467"/>
              <a:chExt cx="1078106" cy="89935"/>
            </a:xfrm>
          </p:grpSpPr>
          <p:sp>
            <p:nvSpPr>
              <p:cNvPr id="12392" name="Rectangle 75" hidden="1"/>
              <p:cNvSpPr>
                <a:spLocks noChangeArrowheads="1" noChangeShapeType="1"/>
              </p:cNvSpPr>
              <p:nvPr/>
            </p:nvSpPr>
            <p:spPr bwMode="auto">
              <a:xfrm>
                <a:off x="107536734" y="111402467"/>
                <a:ext cx="1078106" cy="89935"/>
              </a:xfrm>
              <a:prstGeom prst="rect">
                <a:avLst/>
              </a:prstGeom>
              <a:solidFill>
                <a:srgbClr val="FFFFFF"/>
              </a:solidFill>
              <a:ln w="9525" algn="ctr">
                <a:noFill/>
                <a:round/>
                <a:headEnd/>
                <a:tailEnd/>
              </a:ln>
            </p:spPr>
            <p:txBody>
              <a:bodyPr lIns="36576" tIns="36576" rIns="36576" bIns="36576"/>
              <a:lstStyle/>
              <a:p>
                <a:endParaRPr lang="ru-RU"/>
              </a:p>
            </p:txBody>
          </p:sp>
          <p:sp>
            <p:nvSpPr>
              <p:cNvPr id="12393" name="Line 76"/>
              <p:cNvSpPr>
                <a:spLocks noChangeShapeType="1"/>
              </p:cNvSpPr>
              <p:nvPr/>
            </p:nvSpPr>
            <p:spPr bwMode="auto">
              <a:xfrm>
                <a:off x="107581740" y="111447473"/>
                <a:ext cx="943088" cy="0"/>
              </a:xfrm>
              <a:prstGeom prst="line">
                <a:avLst/>
              </a:prstGeom>
              <a:noFill/>
              <a:ln w="12700" algn="ctr">
                <a:solidFill>
                  <a:srgbClr val="66CCFF"/>
                </a:solidFill>
                <a:round/>
                <a:headEnd/>
                <a:tailEnd/>
              </a:ln>
            </p:spPr>
            <p:txBody>
              <a:bodyPr lIns="36576" tIns="36576" rIns="36576" bIns="36576"/>
              <a:lstStyle/>
              <a:p>
                <a:endParaRPr lang="ru-RU"/>
              </a:p>
            </p:txBody>
          </p:sp>
          <p:sp>
            <p:nvSpPr>
              <p:cNvPr id="12394" name="Oval 77"/>
              <p:cNvSpPr>
                <a:spLocks noChangeArrowheads="1" noChangeShapeType="1"/>
              </p:cNvSpPr>
              <p:nvPr/>
            </p:nvSpPr>
            <p:spPr bwMode="auto">
              <a:xfrm>
                <a:off x="108524828" y="111402467"/>
                <a:ext cx="90012" cy="89935"/>
              </a:xfrm>
              <a:prstGeom prst="ellipse">
                <a:avLst/>
              </a:prstGeom>
              <a:solidFill>
                <a:srgbClr val="66CCFF"/>
              </a:solidFill>
              <a:ln w="0" algn="in">
                <a:noFill/>
                <a:round/>
                <a:headEnd/>
                <a:tailEnd/>
              </a:ln>
            </p:spPr>
            <p:txBody>
              <a:bodyPr lIns="36576" tIns="36576" rIns="36576" bIns="36576"/>
              <a:lstStyle/>
              <a:p>
                <a:endParaRPr lang="ru-RU"/>
              </a:p>
            </p:txBody>
          </p:sp>
          <p:sp>
            <p:nvSpPr>
              <p:cNvPr id="12395" name="Oval 78"/>
              <p:cNvSpPr>
                <a:spLocks noChangeArrowheads="1" noChangeShapeType="1"/>
              </p:cNvSpPr>
              <p:nvPr/>
            </p:nvSpPr>
            <p:spPr bwMode="auto">
              <a:xfrm>
                <a:off x="107536734" y="111402467"/>
                <a:ext cx="90012" cy="89935"/>
              </a:xfrm>
              <a:prstGeom prst="ellipse">
                <a:avLst/>
              </a:prstGeom>
              <a:solidFill>
                <a:srgbClr val="66CCFF"/>
              </a:solidFill>
              <a:ln w="0" algn="in">
                <a:noFill/>
                <a:round/>
                <a:headEnd/>
                <a:tailEnd/>
              </a:ln>
            </p:spPr>
            <p:txBody>
              <a:bodyPr lIns="36576" tIns="36576" rIns="36576" bIns="36576"/>
              <a:lstStyle/>
              <a:p>
                <a:endParaRPr lang="ru-RU"/>
              </a:p>
            </p:txBody>
          </p:sp>
        </p:grpSp>
        <p:grpSp>
          <p:nvGrpSpPr>
            <p:cNvPr id="20" name="Group 79"/>
            <p:cNvGrpSpPr>
              <a:grpSpLocks/>
            </p:cNvGrpSpPr>
            <p:nvPr/>
          </p:nvGrpSpPr>
          <p:grpSpPr bwMode="auto">
            <a:xfrm rot="-2700000">
              <a:off x="107798873" y="111304083"/>
              <a:ext cx="637907" cy="89935"/>
              <a:chOff x="107798873" y="111304083"/>
              <a:chExt cx="637907" cy="89935"/>
            </a:xfrm>
          </p:grpSpPr>
          <p:sp>
            <p:nvSpPr>
              <p:cNvPr id="12388" name="Rectangle 80" hidden="1"/>
              <p:cNvSpPr>
                <a:spLocks noChangeArrowheads="1" noChangeShapeType="1"/>
              </p:cNvSpPr>
              <p:nvPr/>
            </p:nvSpPr>
            <p:spPr bwMode="auto">
              <a:xfrm>
                <a:off x="107798873" y="111304083"/>
                <a:ext cx="637907" cy="89935"/>
              </a:xfrm>
              <a:prstGeom prst="rect">
                <a:avLst/>
              </a:prstGeom>
              <a:solidFill>
                <a:srgbClr val="FFFFFF"/>
              </a:solidFill>
              <a:ln w="9525" algn="ctr">
                <a:noFill/>
                <a:round/>
                <a:headEnd/>
                <a:tailEnd/>
              </a:ln>
            </p:spPr>
            <p:txBody>
              <a:bodyPr lIns="36576" tIns="36576" rIns="36576" bIns="36576"/>
              <a:lstStyle/>
              <a:p>
                <a:endParaRPr lang="ru-RU"/>
              </a:p>
            </p:txBody>
          </p:sp>
          <p:sp>
            <p:nvSpPr>
              <p:cNvPr id="12389" name="Line 81"/>
              <p:cNvSpPr>
                <a:spLocks noChangeShapeType="1"/>
              </p:cNvSpPr>
              <p:nvPr/>
            </p:nvSpPr>
            <p:spPr bwMode="auto">
              <a:xfrm>
                <a:off x="107843879" y="111349089"/>
                <a:ext cx="502889" cy="0"/>
              </a:xfrm>
              <a:prstGeom prst="line">
                <a:avLst/>
              </a:prstGeom>
              <a:noFill/>
              <a:ln w="12700" algn="ctr">
                <a:solidFill>
                  <a:srgbClr val="66CCFF"/>
                </a:solidFill>
                <a:round/>
                <a:headEnd/>
                <a:tailEnd/>
              </a:ln>
            </p:spPr>
            <p:txBody>
              <a:bodyPr lIns="36576" tIns="36576" rIns="36576" bIns="36576"/>
              <a:lstStyle/>
              <a:p>
                <a:endParaRPr lang="ru-RU"/>
              </a:p>
            </p:txBody>
          </p:sp>
          <p:sp>
            <p:nvSpPr>
              <p:cNvPr id="12390" name="Oval 82"/>
              <p:cNvSpPr>
                <a:spLocks noChangeArrowheads="1" noChangeShapeType="1"/>
              </p:cNvSpPr>
              <p:nvPr/>
            </p:nvSpPr>
            <p:spPr bwMode="auto">
              <a:xfrm>
                <a:off x="108346768" y="111304083"/>
                <a:ext cx="90012" cy="89935"/>
              </a:xfrm>
              <a:prstGeom prst="ellipse">
                <a:avLst/>
              </a:prstGeom>
              <a:solidFill>
                <a:srgbClr val="66CCFF"/>
              </a:solidFill>
              <a:ln w="0" algn="in">
                <a:noFill/>
                <a:round/>
                <a:headEnd/>
                <a:tailEnd/>
              </a:ln>
            </p:spPr>
            <p:txBody>
              <a:bodyPr lIns="36576" tIns="36576" rIns="36576" bIns="36576"/>
              <a:lstStyle/>
              <a:p>
                <a:endParaRPr lang="ru-RU"/>
              </a:p>
            </p:txBody>
          </p:sp>
          <p:sp>
            <p:nvSpPr>
              <p:cNvPr id="12391" name="Oval 83"/>
              <p:cNvSpPr>
                <a:spLocks noChangeArrowheads="1" noChangeShapeType="1"/>
              </p:cNvSpPr>
              <p:nvPr/>
            </p:nvSpPr>
            <p:spPr bwMode="auto">
              <a:xfrm>
                <a:off x="107798873" y="111304083"/>
                <a:ext cx="90012" cy="89935"/>
              </a:xfrm>
              <a:prstGeom prst="ellipse">
                <a:avLst/>
              </a:prstGeom>
              <a:solidFill>
                <a:srgbClr val="66CCFF"/>
              </a:solidFill>
              <a:ln w="0" algn="in">
                <a:noFill/>
                <a:round/>
                <a:headEnd/>
                <a:tailEnd/>
              </a:ln>
            </p:spPr>
            <p:txBody>
              <a:bodyPr lIns="36576" tIns="36576" rIns="36576" bIns="36576"/>
              <a:lstStyle/>
              <a:p>
                <a:endParaRPr lang="ru-RU"/>
              </a:p>
            </p:txBody>
          </p:sp>
        </p:grpSp>
        <p:grpSp>
          <p:nvGrpSpPr>
            <p:cNvPr id="21" name="Group 84"/>
            <p:cNvGrpSpPr>
              <a:grpSpLocks/>
            </p:cNvGrpSpPr>
            <p:nvPr/>
          </p:nvGrpSpPr>
          <p:grpSpPr bwMode="auto">
            <a:xfrm rot="2700000">
              <a:off x="107723054" y="111338352"/>
              <a:ext cx="700821" cy="89935"/>
              <a:chOff x="107723054" y="111338352"/>
              <a:chExt cx="700821" cy="89935"/>
            </a:xfrm>
          </p:grpSpPr>
          <p:sp>
            <p:nvSpPr>
              <p:cNvPr id="12384" name="Rectangle 85" hidden="1"/>
              <p:cNvSpPr>
                <a:spLocks noChangeArrowheads="1" noChangeShapeType="1"/>
              </p:cNvSpPr>
              <p:nvPr/>
            </p:nvSpPr>
            <p:spPr bwMode="auto">
              <a:xfrm>
                <a:off x="107723054" y="111338352"/>
                <a:ext cx="700821" cy="89935"/>
              </a:xfrm>
              <a:prstGeom prst="rect">
                <a:avLst/>
              </a:prstGeom>
              <a:solidFill>
                <a:srgbClr val="FFFFFF"/>
              </a:solidFill>
              <a:ln w="9525" algn="ctr">
                <a:noFill/>
                <a:round/>
                <a:headEnd/>
                <a:tailEnd/>
              </a:ln>
            </p:spPr>
            <p:txBody>
              <a:bodyPr lIns="36576" tIns="36576" rIns="36576" bIns="36576"/>
              <a:lstStyle/>
              <a:p>
                <a:endParaRPr lang="ru-RU"/>
              </a:p>
            </p:txBody>
          </p:sp>
          <p:sp>
            <p:nvSpPr>
              <p:cNvPr id="12385" name="Line 86"/>
              <p:cNvSpPr>
                <a:spLocks noChangeShapeType="1"/>
              </p:cNvSpPr>
              <p:nvPr/>
            </p:nvSpPr>
            <p:spPr bwMode="auto">
              <a:xfrm>
                <a:off x="107768060" y="111383358"/>
                <a:ext cx="565803" cy="0"/>
              </a:xfrm>
              <a:prstGeom prst="line">
                <a:avLst/>
              </a:prstGeom>
              <a:noFill/>
              <a:ln w="12700" algn="ctr">
                <a:solidFill>
                  <a:srgbClr val="66CCFF"/>
                </a:solidFill>
                <a:round/>
                <a:headEnd/>
                <a:tailEnd/>
              </a:ln>
            </p:spPr>
            <p:txBody>
              <a:bodyPr lIns="36576" tIns="36576" rIns="36576" bIns="36576"/>
              <a:lstStyle/>
              <a:p>
                <a:endParaRPr lang="ru-RU"/>
              </a:p>
            </p:txBody>
          </p:sp>
          <p:sp>
            <p:nvSpPr>
              <p:cNvPr id="12386" name="Oval 87"/>
              <p:cNvSpPr>
                <a:spLocks noChangeArrowheads="1" noChangeShapeType="1"/>
              </p:cNvSpPr>
              <p:nvPr/>
            </p:nvSpPr>
            <p:spPr bwMode="auto">
              <a:xfrm>
                <a:off x="108333863" y="111338352"/>
                <a:ext cx="90012" cy="89935"/>
              </a:xfrm>
              <a:prstGeom prst="ellipse">
                <a:avLst/>
              </a:prstGeom>
              <a:solidFill>
                <a:srgbClr val="66CCFF"/>
              </a:solidFill>
              <a:ln w="0" algn="in">
                <a:noFill/>
                <a:round/>
                <a:headEnd/>
                <a:tailEnd/>
              </a:ln>
            </p:spPr>
            <p:txBody>
              <a:bodyPr lIns="36576" tIns="36576" rIns="36576" bIns="36576"/>
              <a:lstStyle/>
              <a:p>
                <a:endParaRPr lang="ru-RU"/>
              </a:p>
            </p:txBody>
          </p:sp>
          <p:sp>
            <p:nvSpPr>
              <p:cNvPr id="12387" name="Oval 88"/>
              <p:cNvSpPr>
                <a:spLocks noChangeArrowheads="1" noChangeShapeType="1"/>
              </p:cNvSpPr>
              <p:nvPr/>
            </p:nvSpPr>
            <p:spPr bwMode="auto">
              <a:xfrm>
                <a:off x="107723054" y="111338352"/>
                <a:ext cx="90012" cy="89935"/>
              </a:xfrm>
              <a:prstGeom prst="ellipse">
                <a:avLst/>
              </a:prstGeom>
              <a:solidFill>
                <a:srgbClr val="66CCFF"/>
              </a:solidFill>
              <a:ln w="0" algn="in">
                <a:noFill/>
                <a:round/>
                <a:headEnd/>
                <a:tailEnd/>
              </a:ln>
            </p:spPr>
            <p:txBody>
              <a:bodyPr lIns="36576" tIns="36576" rIns="36576" bIns="36576"/>
              <a:lstStyle/>
              <a:p>
                <a:endParaRPr lang="ru-RU"/>
              </a:p>
            </p:txBody>
          </p:sp>
        </p:grpSp>
      </p:grpSp>
      <p:grpSp>
        <p:nvGrpSpPr>
          <p:cNvPr id="22" name="Group 89"/>
          <p:cNvGrpSpPr>
            <a:grpSpLocks/>
          </p:cNvGrpSpPr>
          <p:nvPr/>
        </p:nvGrpSpPr>
        <p:grpSpPr bwMode="auto">
          <a:xfrm>
            <a:off x="4343400" y="5943600"/>
            <a:ext cx="533400" cy="609600"/>
            <a:chOff x="107737892" y="110908382"/>
            <a:chExt cx="698908" cy="1078106"/>
          </a:xfrm>
        </p:grpSpPr>
        <p:grpSp>
          <p:nvGrpSpPr>
            <p:cNvPr id="23" name="Group 90"/>
            <p:cNvGrpSpPr>
              <a:grpSpLocks/>
            </p:cNvGrpSpPr>
            <p:nvPr/>
          </p:nvGrpSpPr>
          <p:grpSpPr bwMode="auto">
            <a:xfrm>
              <a:off x="107737892" y="111351044"/>
              <a:ext cx="698908" cy="89935"/>
              <a:chOff x="107737892" y="111351044"/>
              <a:chExt cx="698908" cy="89935"/>
            </a:xfrm>
          </p:grpSpPr>
          <p:sp>
            <p:nvSpPr>
              <p:cNvPr id="12376" name="Rectangle 91" hidden="1"/>
              <p:cNvSpPr>
                <a:spLocks noChangeArrowheads="1" noChangeShapeType="1"/>
              </p:cNvSpPr>
              <p:nvPr/>
            </p:nvSpPr>
            <p:spPr bwMode="auto">
              <a:xfrm>
                <a:off x="107737892" y="111351044"/>
                <a:ext cx="698908" cy="89935"/>
              </a:xfrm>
              <a:prstGeom prst="rect">
                <a:avLst/>
              </a:prstGeom>
              <a:solidFill>
                <a:srgbClr val="FFFFFF"/>
              </a:solidFill>
              <a:ln w="9525" algn="ctr">
                <a:noFill/>
                <a:round/>
                <a:headEnd/>
                <a:tailEnd/>
              </a:ln>
            </p:spPr>
            <p:txBody>
              <a:bodyPr lIns="36576" tIns="36576" rIns="36576" bIns="36576"/>
              <a:lstStyle/>
              <a:p>
                <a:endParaRPr lang="ru-RU"/>
              </a:p>
            </p:txBody>
          </p:sp>
          <p:sp>
            <p:nvSpPr>
              <p:cNvPr id="12377" name="Line 92"/>
              <p:cNvSpPr>
                <a:spLocks noChangeShapeType="1"/>
              </p:cNvSpPr>
              <p:nvPr/>
            </p:nvSpPr>
            <p:spPr bwMode="auto">
              <a:xfrm>
                <a:off x="107782898" y="111396050"/>
                <a:ext cx="563890" cy="0"/>
              </a:xfrm>
              <a:prstGeom prst="line">
                <a:avLst/>
              </a:prstGeom>
              <a:noFill/>
              <a:ln w="12700" algn="ctr">
                <a:solidFill>
                  <a:srgbClr val="66CCFF"/>
                </a:solidFill>
                <a:round/>
                <a:headEnd/>
                <a:tailEnd/>
              </a:ln>
            </p:spPr>
            <p:txBody>
              <a:bodyPr lIns="36576" tIns="36576" rIns="36576" bIns="36576"/>
              <a:lstStyle/>
              <a:p>
                <a:endParaRPr lang="ru-RU"/>
              </a:p>
            </p:txBody>
          </p:sp>
          <p:sp>
            <p:nvSpPr>
              <p:cNvPr id="12378" name="Oval 93"/>
              <p:cNvSpPr>
                <a:spLocks noChangeArrowheads="1" noChangeShapeType="1"/>
              </p:cNvSpPr>
              <p:nvPr/>
            </p:nvSpPr>
            <p:spPr bwMode="auto">
              <a:xfrm>
                <a:off x="108346788" y="111351044"/>
                <a:ext cx="90012" cy="89935"/>
              </a:xfrm>
              <a:prstGeom prst="ellipse">
                <a:avLst/>
              </a:prstGeom>
              <a:solidFill>
                <a:srgbClr val="66CCFF"/>
              </a:solidFill>
              <a:ln w="0" algn="in">
                <a:noFill/>
                <a:round/>
                <a:headEnd/>
                <a:tailEnd/>
              </a:ln>
            </p:spPr>
            <p:txBody>
              <a:bodyPr lIns="36576" tIns="36576" rIns="36576" bIns="36576"/>
              <a:lstStyle/>
              <a:p>
                <a:endParaRPr lang="ru-RU"/>
              </a:p>
            </p:txBody>
          </p:sp>
          <p:sp>
            <p:nvSpPr>
              <p:cNvPr id="12379" name="Oval 94"/>
              <p:cNvSpPr>
                <a:spLocks noChangeArrowheads="1" noChangeShapeType="1"/>
              </p:cNvSpPr>
              <p:nvPr/>
            </p:nvSpPr>
            <p:spPr bwMode="auto">
              <a:xfrm>
                <a:off x="107737892" y="111351044"/>
                <a:ext cx="90012" cy="89935"/>
              </a:xfrm>
              <a:prstGeom prst="ellipse">
                <a:avLst/>
              </a:prstGeom>
              <a:solidFill>
                <a:srgbClr val="66CCFF"/>
              </a:solidFill>
              <a:ln w="0" algn="in">
                <a:noFill/>
                <a:round/>
                <a:headEnd/>
                <a:tailEnd/>
              </a:ln>
            </p:spPr>
            <p:txBody>
              <a:bodyPr lIns="36576" tIns="36576" rIns="36576" bIns="36576"/>
              <a:lstStyle/>
              <a:p>
                <a:endParaRPr lang="ru-RU"/>
              </a:p>
            </p:txBody>
          </p:sp>
        </p:grpSp>
        <p:grpSp>
          <p:nvGrpSpPr>
            <p:cNvPr id="24" name="Group 95"/>
            <p:cNvGrpSpPr>
              <a:grpSpLocks/>
            </p:cNvGrpSpPr>
            <p:nvPr/>
          </p:nvGrpSpPr>
          <p:grpSpPr bwMode="auto">
            <a:xfrm rot="-5400000">
              <a:off x="107536734" y="111402467"/>
              <a:ext cx="1078106" cy="89935"/>
              <a:chOff x="107536734" y="111402467"/>
              <a:chExt cx="1078106" cy="89935"/>
            </a:xfrm>
          </p:grpSpPr>
          <p:sp>
            <p:nvSpPr>
              <p:cNvPr id="12372" name="Rectangle 96" hidden="1"/>
              <p:cNvSpPr>
                <a:spLocks noChangeArrowheads="1" noChangeShapeType="1"/>
              </p:cNvSpPr>
              <p:nvPr/>
            </p:nvSpPr>
            <p:spPr bwMode="auto">
              <a:xfrm>
                <a:off x="107536734" y="111402467"/>
                <a:ext cx="1078106" cy="89935"/>
              </a:xfrm>
              <a:prstGeom prst="rect">
                <a:avLst/>
              </a:prstGeom>
              <a:solidFill>
                <a:srgbClr val="FFFFFF"/>
              </a:solidFill>
              <a:ln w="9525" algn="ctr">
                <a:noFill/>
                <a:round/>
                <a:headEnd/>
                <a:tailEnd/>
              </a:ln>
            </p:spPr>
            <p:txBody>
              <a:bodyPr lIns="36576" tIns="36576" rIns="36576" bIns="36576"/>
              <a:lstStyle/>
              <a:p>
                <a:endParaRPr lang="ru-RU"/>
              </a:p>
            </p:txBody>
          </p:sp>
          <p:sp>
            <p:nvSpPr>
              <p:cNvPr id="12373" name="Line 97"/>
              <p:cNvSpPr>
                <a:spLocks noChangeShapeType="1"/>
              </p:cNvSpPr>
              <p:nvPr/>
            </p:nvSpPr>
            <p:spPr bwMode="auto">
              <a:xfrm>
                <a:off x="107581740" y="111447473"/>
                <a:ext cx="943088" cy="0"/>
              </a:xfrm>
              <a:prstGeom prst="line">
                <a:avLst/>
              </a:prstGeom>
              <a:noFill/>
              <a:ln w="12700" algn="ctr">
                <a:solidFill>
                  <a:srgbClr val="66CCFF"/>
                </a:solidFill>
                <a:round/>
                <a:headEnd/>
                <a:tailEnd/>
              </a:ln>
            </p:spPr>
            <p:txBody>
              <a:bodyPr lIns="36576" tIns="36576" rIns="36576" bIns="36576"/>
              <a:lstStyle/>
              <a:p>
                <a:endParaRPr lang="ru-RU"/>
              </a:p>
            </p:txBody>
          </p:sp>
          <p:sp>
            <p:nvSpPr>
              <p:cNvPr id="12374" name="Oval 98"/>
              <p:cNvSpPr>
                <a:spLocks noChangeArrowheads="1" noChangeShapeType="1"/>
              </p:cNvSpPr>
              <p:nvPr/>
            </p:nvSpPr>
            <p:spPr bwMode="auto">
              <a:xfrm>
                <a:off x="108524828" y="111402467"/>
                <a:ext cx="90012" cy="89935"/>
              </a:xfrm>
              <a:prstGeom prst="ellipse">
                <a:avLst/>
              </a:prstGeom>
              <a:solidFill>
                <a:srgbClr val="66CCFF"/>
              </a:solidFill>
              <a:ln w="0" algn="in">
                <a:noFill/>
                <a:round/>
                <a:headEnd/>
                <a:tailEnd/>
              </a:ln>
            </p:spPr>
            <p:txBody>
              <a:bodyPr lIns="36576" tIns="36576" rIns="36576" bIns="36576"/>
              <a:lstStyle/>
              <a:p>
                <a:endParaRPr lang="ru-RU"/>
              </a:p>
            </p:txBody>
          </p:sp>
          <p:sp>
            <p:nvSpPr>
              <p:cNvPr id="12375" name="Oval 99"/>
              <p:cNvSpPr>
                <a:spLocks noChangeArrowheads="1" noChangeShapeType="1"/>
              </p:cNvSpPr>
              <p:nvPr/>
            </p:nvSpPr>
            <p:spPr bwMode="auto">
              <a:xfrm>
                <a:off x="107536734" y="111402467"/>
                <a:ext cx="90012" cy="89935"/>
              </a:xfrm>
              <a:prstGeom prst="ellipse">
                <a:avLst/>
              </a:prstGeom>
              <a:solidFill>
                <a:srgbClr val="66CCFF"/>
              </a:solidFill>
              <a:ln w="0" algn="in">
                <a:noFill/>
                <a:round/>
                <a:headEnd/>
                <a:tailEnd/>
              </a:ln>
            </p:spPr>
            <p:txBody>
              <a:bodyPr lIns="36576" tIns="36576" rIns="36576" bIns="36576"/>
              <a:lstStyle/>
              <a:p>
                <a:endParaRPr lang="ru-RU"/>
              </a:p>
            </p:txBody>
          </p:sp>
        </p:grpSp>
        <p:grpSp>
          <p:nvGrpSpPr>
            <p:cNvPr id="25" name="Group 100"/>
            <p:cNvGrpSpPr>
              <a:grpSpLocks/>
            </p:cNvGrpSpPr>
            <p:nvPr/>
          </p:nvGrpSpPr>
          <p:grpSpPr bwMode="auto">
            <a:xfrm rot="-2700000">
              <a:off x="107798873" y="111304083"/>
              <a:ext cx="637907" cy="89935"/>
              <a:chOff x="107798873" y="111304083"/>
              <a:chExt cx="637907" cy="89935"/>
            </a:xfrm>
          </p:grpSpPr>
          <p:sp>
            <p:nvSpPr>
              <p:cNvPr id="12368" name="Rectangle 101" hidden="1"/>
              <p:cNvSpPr>
                <a:spLocks noChangeArrowheads="1" noChangeShapeType="1"/>
              </p:cNvSpPr>
              <p:nvPr/>
            </p:nvSpPr>
            <p:spPr bwMode="auto">
              <a:xfrm>
                <a:off x="107798873" y="111304083"/>
                <a:ext cx="637907" cy="89935"/>
              </a:xfrm>
              <a:prstGeom prst="rect">
                <a:avLst/>
              </a:prstGeom>
              <a:solidFill>
                <a:srgbClr val="FFFFFF"/>
              </a:solidFill>
              <a:ln w="9525" algn="ctr">
                <a:noFill/>
                <a:round/>
                <a:headEnd/>
                <a:tailEnd/>
              </a:ln>
            </p:spPr>
            <p:txBody>
              <a:bodyPr lIns="36576" tIns="36576" rIns="36576" bIns="36576"/>
              <a:lstStyle/>
              <a:p>
                <a:endParaRPr lang="ru-RU"/>
              </a:p>
            </p:txBody>
          </p:sp>
          <p:sp>
            <p:nvSpPr>
              <p:cNvPr id="12369" name="Line 102"/>
              <p:cNvSpPr>
                <a:spLocks noChangeShapeType="1"/>
              </p:cNvSpPr>
              <p:nvPr/>
            </p:nvSpPr>
            <p:spPr bwMode="auto">
              <a:xfrm>
                <a:off x="107843879" y="111349089"/>
                <a:ext cx="502889" cy="0"/>
              </a:xfrm>
              <a:prstGeom prst="line">
                <a:avLst/>
              </a:prstGeom>
              <a:noFill/>
              <a:ln w="12700" algn="ctr">
                <a:solidFill>
                  <a:srgbClr val="66CCFF"/>
                </a:solidFill>
                <a:round/>
                <a:headEnd/>
                <a:tailEnd/>
              </a:ln>
            </p:spPr>
            <p:txBody>
              <a:bodyPr lIns="36576" tIns="36576" rIns="36576" bIns="36576"/>
              <a:lstStyle/>
              <a:p>
                <a:endParaRPr lang="ru-RU"/>
              </a:p>
            </p:txBody>
          </p:sp>
          <p:sp>
            <p:nvSpPr>
              <p:cNvPr id="12370" name="Oval 103"/>
              <p:cNvSpPr>
                <a:spLocks noChangeArrowheads="1" noChangeShapeType="1"/>
              </p:cNvSpPr>
              <p:nvPr/>
            </p:nvSpPr>
            <p:spPr bwMode="auto">
              <a:xfrm>
                <a:off x="108346768" y="111304083"/>
                <a:ext cx="90012" cy="89935"/>
              </a:xfrm>
              <a:prstGeom prst="ellipse">
                <a:avLst/>
              </a:prstGeom>
              <a:solidFill>
                <a:srgbClr val="66CCFF"/>
              </a:solidFill>
              <a:ln w="0" algn="in">
                <a:noFill/>
                <a:round/>
                <a:headEnd/>
                <a:tailEnd/>
              </a:ln>
            </p:spPr>
            <p:txBody>
              <a:bodyPr lIns="36576" tIns="36576" rIns="36576" bIns="36576"/>
              <a:lstStyle/>
              <a:p>
                <a:endParaRPr lang="ru-RU"/>
              </a:p>
            </p:txBody>
          </p:sp>
          <p:sp>
            <p:nvSpPr>
              <p:cNvPr id="12371" name="Oval 104"/>
              <p:cNvSpPr>
                <a:spLocks noChangeArrowheads="1" noChangeShapeType="1"/>
              </p:cNvSpPr>
              <p:nvPr/>
            </p:nvSpPr>
            <p:spPr bwMode="auto">
              <a:xfrm>
                <a:off x="107798873" y="111304083"/>
                <a:ext cx="90012" cy="89935"/>
              </a:xfrm>
              <a:prstGeom prst="ellipse">
                <a:avLst/>
              </a:prstGeom>
              <a:solidFill>
                <a:srgbClr val="66CCFF"/>
              </a:solidFill>
              <a:ln w="0" algn="in">
                <a:noFill/>
                <a:round/>
                <a:headEnd/>
                <a:tailEnd/>
              </a:ln>
            </p:spPr>
            <p:txBody>
              <a:bodyPr lIns="36576" tIns="36576" rIns="36576" bIns="36576"/>
              <a:lstStyle/>
              <a:p>
                <a:endParaRPr lang="ru-RU"/>
              </a:p>
            </p:txBody>
          </p:sp>
        </p:grpSp>
        <p:grpSp>
          <p:nvGrpSpPr>
            <p:cNvPr id="26" name="Group 105"/>
            <p:cNvGrpSpPr>
              <a:grpSpLocks/>
            </p:cNvGrpSpPr>
            <p:nvPr/>
          </p:nvGrpSpPr>
          <p:grpSpPr bwMode="auto">
            <a:xfrm rot="2700000">
              <a:off x="107723054" y="111338352"/>
              <a:ext cx="700821" cy="89935"/>
              <a:chOff x="107723054" y="111338352"/>
              <a:chExt cx="700821" cy="89935"/>
            </a:xfrm>
          </p:grpSpPr>
          <p:sp>
            <p:nvSpPr>
              <p:cNvPr id="12364" name="Rectangle 106" hidden="1"/>
              <p:cNvSpPr>
                <a:spLocks noChangeArrowheads="1" noChangeShapeType="1"/>
              </p:cNvSpPr>
              <p:nvPr/>
            </p:nvSpPr>
            <p:spPr bwMode="auto">
              <a:xfrm>
                <a:off x="107723054" y="111338352"/>
                <a:ext cx="700821" cy="89935"/>
              </a:xfrm>
              <a:prstGeom prst="rect">
                <a:avLst/>
              </a:prstGeom>
              <a:solidFill>
                <a:srgbClr val="FFFFFF"/>
              </a:solidFill>
              <a:ln w="9525" algn="ctr">
                <a:noFill/>
                <a:round/>
                <a:headEnd/>
                <a:tailEnd/>
              </a:ln>
            </p:spPr>
            <p:txBody>
              <a:bodyPr lIns="36576" tIns="36576" rIns="36576" bIns="36576"/>
              <a:lstStyle/>
              <a:p>
                <a:endParaRPr lang="ru-RU"/>
              </a:p>
            </p:txBody>
          </p:sp>
          <p:sp>
            <p:nvSpPr>
              <p:cNvPr id="12365" name="Line 107"/>
              <p:cNvSpPr>
                <a:spLocks noChangeShapeType="1"/>
              </p:cNvSpPr>
              <p:nvPr/>
            </p:nvSpPr>
            <p:spPr bwMode="auto">
              <a:xfrm>
                <a:off x="107768060" y="111383358"/>
                <a:ext cx="565803" cy="0"/>
              </a:xfrm>
              <a:prstGeom prst="line">
                <a:avLst/>
              </a:prstGeom>
              <a:noFill/>
              <a:ln w="12700" algn="ctr">
                <a:solidFill>
                  <a:srgbClr val="66CCFF"/>
                </a:solidFill>
                <a:round/>
                <a:headEnd/>
                <a:tailEnd/>
              </a:ln>
            </p:spPr>
            <p:txBody>
              <a:bodyPr lIns="36576" tIns="36576" rIns="36576" bIns="36576"/>
              <a:lstStyle/>
              <a:p>
                <a:endParaRPr lang="ru-RU"/>
              </a:p>
            </p:txBody>
          </p:sp>
          <p:sp>
            <p:nvSpPr>
              <p:cNvPr id="12366" name="Oval 108"/>
              <p:cNvSpPr>
                <a:spLocks noChangeArrowheads="1" noChangeShapeType="1"/>
              </p:cNvSpPr>
              <p:nvPr/>
            </p:nvSpPr>
            <p:spPr bwMode="auto">
              <a:xfrm>
                <a:off x="108333863" y="111338352"/>
                <a:ext cx="90012" cy="89935"/>
              </a:xfrm>
              <a:prstGeom prst="ellipse">
                <a:avLst/>
              </a:prstGeom>
              <a:solidFill>
                <a:srgbClr val="66CCFF"/>
              </a:solidFill>
              <a:ln w="0" algn="in">
                <a:noFill/>
                <a:round/>
                <a:headEnd/>
                <a:tailEnd/>
              </a:ln>
            </p:spPr>
            <p:txBody>
              <a:bodyPr lIns="36576" tIns="36576" rIns="36576" bIns="36576"/>
              <a:lstStyle/>
              <a:p>
                <a:endParaRPr lang="ru-RU"/>
              </a:p>
            </p:txBody>
          </p:sp>
          <p:sp>
            <p:nvSpPr>
              <p:cNvPr id="12367" name="Oval 109"/>
              <p:cNvSpPr>
                <a:spLocks noChangeArrowheads="1" noChangeShapeType="1"/>
              </p:cNvSpPr>
              <p:nvPr/>
            </p:nvSpPr>
            <p:spPr bwMode="auto">
              <a:xfrm>
                <a:off x="107723054" y="111338352"/>
                <a:ext cx="90012" cy="89935"/>
              </a:xfrm>
              <a:prstGeom prst="ellipse">
                <a:avLst/>
              </a:prstGeom>
              <a:solidFill>
                <a:srgbClr val="66CCFF"/>
              </a:solidFill>
              <a:ln w="0" algn="in">
                <a:noFill/>
                <a:round/>
                <a:headEnd/>
                <a:tailEnd/>
              </a:ln>
            </p:spPr>
            <p:txBody>
              <a:bodyPr lIns="36576" tIns="36576" rIns="36576" bIns="36576"/>
              <a:lstStyle/>
              <a:p>
                <a:endParaRPr lang="ru-RU"/>
              </a:p>
            </p:txBody>
          </p:sp>
        </p:grpSp>
      </p:grpSp>
      <p:grpSp>
        <p:nvGrpSpPr>
          <p:cNvPr id="27" name="Group 110"/>
          <p:cNvGrpSpPr>
            <a:grpSpLocks/>
          </p:cNvGrpSpPr>
          <p:nvPr/>
        </p:nvGrpSpPr>
        <p:grpSpPr bwMode="auto">
          <a:xfrm>
            <a:off x="304800" y="6019800"/>
            <a:ext cx="533400" cy="609600"/>
            <a:chOff x="107737892" y="110908382"/>
            <a:chExt cx="698908" cy="1078106"/>
          </a:xfrm>
        </p:grpSpPr>
        <p:grpSp>
          <p:nvGrpSpPr>
            <p:cNvPr id="28" name="Group 111"/>
            <p:cNvGrpSpPr>
              <a:grpSpLocks/>
            </p:cNvGrpSpPr>
            <p:nvPr/>
          </p:nvGrpSpPr>
          <p:grpSpPr bwMode="auto">
            <a:xfrm>
              <a:off x="107737892" y="111351044"/>
              <a:ext cx="698908" cy="89935"/>
              <a:chOff x="107737892" y="111351044"/>
              <a:chExt cx="698908" cy="89935"/>
            </a:xfrm>
          </p:grpSpPr>
          <p:sp>
            <p:nvSpPr>
              <p:cNvPr id="12356" name="Rectangle 112" hidden="1"/>
              <p:cNvSpPr>
                <a:spLocks noChangeArrowheads="1" noChangeShapeType="1"/>
              </p:cNvSpPr>
              <p:nvPr/>
            </p:nvSpPr>
            <p:spPr bwMode="auto">
              <a:xfrm>
                <a:off x="107737892" y="111351044"/>
                <a:ext cx="698908" cy="89935"/>
              </a:xfrm>
              <a:prstGeom prst="rect">
                <a:avLst/>
              </a:prstGeom>
              <a:solidFill>
                <a:srgbClr val="FFFFFF"/>
              </a:solidFill>
              <a:ln w="9525" algn="ctr">
                <a:noFill/>
                <a:round/>
                <a:headEnd/>
                <a:tailEnd/>
              </a:ln>
            </p:spPr>
            <p:txBody>
              <a:bodyPr lIns="36576" tIns="36576" rIns="36576" bIns="36576"/>
              <a:lstStyle/>
              <a:p>
                <a:endParaRPr lang="ru-RU"/>
              </a:p>
            </p:txBody>
          </p:sp>
          <p:sp>
            <p:nvSpPr>
              <p:cNvPr id="12357" name="Line 113"/>
              <p:cNvSpPr>
                <a:spLocks noChangeShapeType="1"/>
              </p:cNvSpPr>
              <p:nvPr/>
            </p:nvSpPr>
            <p:spPr bwMode="auto">
              <a:xfrm>
                <a:off x="107782898" y="111396050"/>
                <a:ext cx="563890" cy="0"/>
              </a:xfrm>
              <a:prstGeom prst="line">
                <a:avLst/>
              </a:prstGeom>
              <a:noFill/>
              <a:ln w="12700" algn="ctr">
                <a:solidFill>
                  <a:srgbClr val="66CCFF"/>
                </a:solidFill>
                <a:round/>
                <a:headEnd/>
                <a:tailEnd/>
              </a:ln>
            </p:spPr>
            <p:txBody>
              <a:bodyPr lIns="36576" tIns="36576" rIns="36576" bIns="36576"/>
              <a:lstStyle/>
              <a:p>
                <a:endParaRPr lang="ru-RU"/>
              </a:p>
            </p:txBody>
          </p:sp>
          <p:sp>
            <p:nvSpPr>
              <p:cNvPr id="12358" name="Oval 114"/>
              <p:cNvSpPr>
                <a:spLocks noChangeArrowheads="1" noChangeShapeType="1"/>
              </p:cNvSpPr>
              <p:nvPr/>
            </p:nvSpPr>
            <p:spPr bwMode="auto">
              <a:xfrm>
                <a:off x="108346788" y="111351044"/>
                <a:ext cx="90012" cy="89935"/>
              </a:xfrm>
              <a:prstGeom prst="ellipse">
                <a:avLst/>
              </a:prstGeom>
              <a:solidFill>
                <a:srgbClr val="66CCFF"/>
              </a:solidFill>
              <a:ln w="0" algn="in">
                <a:noFill/>
                <a:round/>
                <a:headEnd/>
                <a:tailEnd/>
              </a:ln>
            </p:spPr>
            <p:txBody>
              <a:bodyPr lIns="36576" tIns="36576" rIns="36576" bIns="36576"/>
              <a:lstStyle/>
              <a:p>
                <a:endParaRPr lang="ru-RU"/>
              </a:p>
            </p:txBody>
          </p:sp>
          <p:sp>
            <p:nvSpPr>
              <p:cNvPr id="12359" name="Oval 115"/>
              <p:cNvSpPr>
                <a:spLocks noChangeArrowheads="1" noChangeShapeType="1"/>
              </p:cNvSpPr>
              <p:nvPr/>
            </p:nvSpPr>
            <p:spPr bwMode="auto">
              <a:xfrm>
                <a:off x="107737892" y="111351044"/>
                <a:ext cx="90012" cy="89935"/>
              </a:xfrm>
              <a:prstGeom prst="ellipse">
                <a:avLst/>
              </a:prstGeom>
              <a:solidFill>
                <a:srgbClr val="66CCFF"/>
              </a:solidFill>
              <a:ln w="0" algn="in">
                <a:noFill/>
                <a:round/>
                <a:headEnd/>
                <a:tailEnd/>
              </a:ln>
            </p:spPr>
            <p:txBody>
              <a:bodyPr lIns="36576" tIns="36576" rIns="36576" bIns="36576"/>
              <a:lstStyle/>
              <a:p>
                <a:endParaRPr lang="ru-RU"/>
              </a:p>
            </p:txBody>
          </p:sp>
        </p:grpSp>
        <p:grpSp>
          <p:nvGrpSpPr>
            <p:cNvPr id="29" name="Group 116"/>
            <p:cNvGrpSpPr>
              <a:grpSpLocks/>
            </p:cNvGrpSpPr>
            <p:nvPr/>
          </p:nvGrpSpPr>
          <p:grpSpPr bwMode="auto">
            <a:xfrm rot="-5400000">
              <a:off x="107536734" y="111402467"/>
              <a:ext cx="1078106" cy="89935"/>
              <a:chOff x="107536734" y="111402467"/>
              <a:chExt cx="1078106" cy="89935"/>
            </a:xfrm>
          </p:grpSpPr>
          <p:sp>
            <p:nvSpPr>
              <p:cNvPr id="12352" name="Rectangle 117" hidden="1"/>
              <p:cNvSpPr>
                <a:spLocks noChangeArrowheads="1" noChangeShapeType="1"/>
              </p:cNvSpPr>
              <p:nvPr/>
            </p:nvSpPr>
            <p:spPr bwMode="auto">
              <a:xfrm>
                <a:off x="107536734" y="111402467"/>
                <a:ext cx="1078106" cy="89935"/>
              </a:xfrm>
              <a:prstGeom prst="rect">
                <a:avLst/>
              </a:prstGeom>
              <a:solidFill>
                <a:srgbClr val="FFFFFF"/>
              </a:solidFill>
              <a:ln w="9525" algn="ctr">
                <a:noFill/>
                <a:round/>
                <a:headEnd/>
                <a:tailEnd/>
              </a:ln>
            </p:spPr>
            <p:txBody>
              <a:bodyPr lIns="36576" tIns="36576" rIns="36576" bIns="36576"/>
              <a:lstStyle/>
              <a:p>
                <a:endParaRPr lang="ru-RU"/>
              </a:p>
            </p:txBody>
          </p:sp>
          <p:sp>
            <p:nvSpPr>
              <p:cNvPr id="12353" name="Line 118"/>
              <p:cNvSpPr>
                <a:spLocks noChangeShapeType="1"/>
              </p:cNvSpPr>
              <p:nvPr/>
            </p:nvSpPr>
            <p:spPr bwMode="auto">
              <a:xfrm>
                <a:off x="107581740" y="111447473"/>
                <a:ext cx="943088" cy="0"/>
              </a:xfrm>
              <a:prstGeom prst="line">
                <a:avLst/>
              </a:prstGeom>
              <a:noFill/>
              <a:ln w="12700" algn="ctr">
                <a:solidFill>
                  <a:srgbClr val="66CCFF"/>
                </a:solidFill>
                <a:round/>
                <a:headEnd/>
                <a:tailEnd/>
              </a:ln>
            </p:spPr>
            <p:txBody>
              <a:bodyPr lIns="36576" tIns="36576" rIns="36576" bIns="36576"/>
              <a:lstStyle/>
              <a:p>
                <a:endParaRPr lang="ru-RU"/>
              </a:p>
            </p:txBody>
          </p:sp>
          <p:sp>
            <p:nvSpPr>
              <p:cNvPr id="12354" name="Oval 119"/>
              <p:cNvSpPr>
                <a:spLocks noChangeArrowheads="1" noChangeShapeType="1"/>
              </p:cNvSpPr>
              <p:nvPr/>
            </p:nvSpPr>
            <p:spPr bwMode="auto">
              <a:xfrm>
                <a:off x="108524828" y="111402467"/>
                <a:ext cx="90012" cy="89935"/>
              </a:xfrm>
              <a:prstGeom prst="ellipse">
                <a:avLst/>
              </a:prstGeom>
              <a:solidFill>
                <a:srgbClr val="66CCFF"/>
              </a:solidFill>
              <a:ln w="0" algn="in">
                <a:noFill/>
                <a:round/>
                <a:headEnd/>
                <a:tailEnd/>
              </a:ln>
            </p:spPr>
            <p:txBody>
              <a:bodyPr lIns="36576" tIns="36576" rIns="36576" bIns="36576"/>
              <a:lstStyle/>
              <a:p>
                <a:endParaRPr lang="ru-RU"/>
              </a:p>
            </p:txBody>
          </p:sp>
          <p:sp>
            <p:nvSpPr>
              <p:cNvPr id="12355" name="Oval 120"/>
              <p:cNvSpPr>
                <a:spLocks noChangeArrowheads="1" noChangeShapeType="1"/>
              </p:cNvSpPr>
              <p:nvPr/>
            </p:nvSpPr>
            <p:spPr bwMode="auto">
              <a:xfrm>
                <a:off x="107536734" y="111402467"/>
                <a:ext cx="90012" cy="89935"/>
              </a:xfrm>
              <a:prstGeom prst="ellipse">
                <a:avLst/>
              </a:prstGeom>
              <a:solidFill>
                <a:srgbClr val="66CCFF"/>
              </a:solidFill>
              <a:ln w="0" algn="in">
                <a:noFill/>
                <a:round/>
                <a:headEnd/>
                <a:tailEnd/>
              </a:ln>
            </p:spPr>
            <p:txBody>
              <a:bodyPr lIns="36576" tIns="36576" rIns="36576" bIns="36576"/>
              <a:lstStyle/>
              <a:p>
                <a:endParaRPr lang="ru-RU"/>
              </a:p>
            </p:txBody>
          </p:sp>
        </p:grpSp>
        <p:grpSp>
          <p:nvGrpSpPr>
            <p:cNvPr id="30" name="Group 121"/>
            <p:cNvGrpSpPr>
              <a:grpSpLocks/>
            </p:cNvGrpSpPr>
            <p:nvPr/>
          </p:nvGrpSpPr>
          <p:grpSpPr bwMode="auto">
            <a:xfrm rot="-2700000">
              <a:off x="107798873" y="111304083"/>
              <a:ext cx="637907" cy="89935"/>
              <a:chOff x="107798873" y="111304083"/>
              <a:chExt cx="637907" cy="89935"/>
            </a:xfrm>
          </p:grpSpPr>
          <p:sp>
            <p:nvSpPr>
              <p:cNvPr id="12348" name="Rectangle 122" hidden="1"/>
              <p:cNvSpPr>
                <a:spLocks noChangeArrowheads="1" noChangeShapeType="1"/>
              </p:cNvSpPr>
              <p:nvPr/>
            </p:nvSpPr>
            <p:spPr bwMode="auto">
              <a:xfrm>
                <a:off x="107798873" y="111304083"/>
                <a:ext cx="637907" cy="89935"/>
              </a:xfrm>
              <a:prstGeom prst="rect">
                <a:avLst/>
              </a:prstGeom>
              <a:solidFill>
                <a:srgbClr val="FFFFFF"/>
              </a:solidFill>
              <a:ln w="9525" algn="ctr">
                <a:noFill/>
                <a:round/>
                <a:headEnd/>
                <a:tailEnd/>
              </a:ln>
            </p:spPr>
            <p:txBody>
              <a:bodyPr lIns="36576" tIns="36576" rIns="36576" bIns="36576"/>
              <a:lstStyle/>
              <a:p>
                <a:endParaRPr lang="ru-RU"/>
              </a:p>
            </p:txBody>
          </p:sp>
          <p:sp>
            <p:nvSpPr>
              <p:cNvPr id="12349" name="Line 123"/>
              <p:cNvSpPr>
                <a:spLocks noChangeShapeType="1"/>
              </p:cNvSpPr>
              <p:nvPr/>
            </p:nvSpPr>
            <p:spPr bwMode="auto">
              <a:xfrm>
                <a:off x="107843879" y="111349089"/>
                <a:ext cx="502889" cy="0"/>
              </a:xfrm>
              <a:prstGeom prst="line">
                <a:avLst/>
              </a:prstGeom>
              <a:noFill/>
              <a:ln w="12700" algn="ctr">
                <a:solidFill>
                  <a:srgbClr val="66CCFF"/>
                </a:solidFill>
                <a:round/>
                <a:headEnd/>
                <a:tailEnd/>
              </a:ln>
            </p:spPr>
            <p:txBody>
              <a:bodyPr lIns="36576" tIns="36576" rIns="36576" bIns="36576"/>
              <a:lstStyle/>
              <a:p>
                <a:endParaRPr lang="ru-RU"/>
              </a:p>
            </p:txBody>
          </p:sp>
          <p:sp>
            <p:nvSpPr>
              <p:cNvPr id="12350" name="Oval 124"/>
              <p:cNvSpPr>
                <a:spLocks noChangeArrowheads="1" noChangeShapeType="1"/>
              </p:cNvSpPr>
              <p:nvPr/>
            </p:nvSpPr>
            <p:spPr bwMode="auto">
              <a:xfrm>
                <a:off x="108346768" y="111304083"/>
                <a:ext cx="90012" cy="89935"/>
              </a:xfrm>
              <a:prstGeom prst="ellipse">
                <a:avLst/>
              </a:prstGeom>
              <a:solidFill>
                <a:srgbClr val="66CCFF"/>
              </a:solidFill>
              <a:ln w="0" algn="in">
                <a:noFill/>
                <a:round/>
                <a:headEnd/>
                <a:tailEnd/>
              </a:ln>
            </p:spPr>
            <p:txBody>
              <a:bodyPr lIns="36576" tIns="36576" rIns="36576" bIns="36576"/>
              <a:lstStyle/>
              <a:p>
                <a:endParaRPr lang="ru-RU"/>
              </a:p>
            </p:txBody>
          </p:sp>
          <p:sp>
            <p:nvSpPr>
              <p:cNvPr id="12351" name="Oval 125"/>
              <p:cNvSpPr>
                <a:spLocks noChangeArrowheads="1" noChangeShapeType="1"/>
              </p:cNvSpPr>
              <p:nvPr/>
            </p:nvSpPr>
            <p:spPr bwMode="auto">
              <a:xfrm>
                <a:off x="107798873" y="111304083"/>
                <a:ext cx="90012" cy="89935"/>
              </a:xfrm>
              <a:prstGeom prst="ellipse">
                <a:avLst/>
              </a:prstGeom>
              <a:solidFill>
                <a:srgbClr val="66CCFF"/>
              </a:solidFill>
              <a:ln w="0" algn="in">
                <a:noFill/>
                <a:round/>
                <a:headEnd/>
                <a:tailEnd/>
              </a:ln>
            </p:spPr>
            <p:txBody>
              <a:bodyPr lIns="36576" tIns="36576" rIns="36576" bIns="36576"/>
              <a:lstStyle/>
              <a:p>
                <a:endParaRPr lang="ru-RU"/>
              </a:p>
            </p:txBody>
          </p:sp>
        </p:grpSp>
        <p:grpSp>
          <p:nvGrpSpPr>
            <p:cNvPr id="31" name="Group 126"/>
            <p:cNvGrpSpPr>
              <a:grpSpLocks/>
            </p:cNvGrpSpPr>
            <p:nvPr/>
          </p:nvGrpSpPr>
          <p:grpSpPr bwMode="auto">
            <a:xfrm rot="2700000">
              <a:off x="107723054" y="111338352"/>
              <a:ext cx="700821" cy="89935"/>
              <a:chOff x="107723054" y="111338352"/>
              <a:chExt cx="700821" cy="89935"/>
            </a:xfrm>
          </p:grpSpPr>
          <p:sp>
            <p:nvSpPr>
              <p:cNvPr id="12344" name="Rectangle 127" hidden="1"/>
              <p:cNvSpPr>
                <a:spLocks noChangeArrowheads="1" noChangeShapeType="1"/>
              </p:cNvSpPr>
              <p:nvPr/>
            </p:nvSpPr>
            <p:spPr bwMode="auto">
              <a:xfrm>
                <a:off x="107723054" y="111338352"/>
                <a:ext cx="700821" cy="89935"/>
              </a:xfrm>
              <a:prstGeom prst="rect">
                <a:avLst/>
              </a:prstGeom>
              <a:solidFill>
                <a:srgbClr val="FFFFFF"/>
              </a:solidFill>
              <a:ln w="9525" algn="ctr">
                <a:noFill/>
                <a:round/>
                <a:headEnd/>
                <a:tailEnd/>
              </a:ln>
            </p:spPr>
            <p:txBody>
              <a:bodyPr lIns="36576" tIns="36576" rIns="36576" bIns="36576"/>
              <a:lstStyle/>
              <a:p>
                <a:endParaRPr lang="ru-RU"/>
              </a:p>
            </p:txBody>
          </p:sp>
          <p:sp>
            <p:nvSpPr>
              <p:cNvPr id="12345" name="Line 128"/>
              <p:cNvSpPr>
                <a:spLocks noChangeShapeType="1"/>
              </p:cNvSpPr>
              <p:nvPr/>
            </p:nvSpPr>
            <p:spPr bwMode="auto">
              <a:xfrm>
                <a:off x="107768060" y="111383358"/>
                <a:ext cx="565803" cy="0"/>
              </a:xfrm>
              <a:prstGeom prst="line">
                <a:avLst/>
              </a:prstGeom>
              <a:noFill/>
              <a:ln w="12700" algn="ctr">
                <a:solidFill>
                  <a:srgbClr val="66CCFF"/>
                </a:solidFill>
                <a:round/>
                <a:headEnd/>
                <a:tailEnd/>
              </a:ln>
            </p:spPr>
            <p:txBody>
              <a:bodyPr lIns="36576" tIns="36576" rIns="36576" bIns="36576"/>
              <a:lstStyle/>
              <a:p>
                <a:endParaRPr lang="ru-RU"/>
              </a:p>
            </p:txBody>
          </p:sp>
          <p:sp>
            <p:nvSpPr>
              <p:cNvPr id="12346" name="Oval 129"/>
              <p:cNvSpPr>
                <a:spLocks noChangeArrowheads="1" noChangeShapeType="1"/>
              </p:cNvSpPr>
              <p:nvPr/>
            </p:nvSpPr>
            <p:spPr bwMode="auto">
              <a:xfrm>
                <a:off x="108333863" y="111338352"/>
                <a:ext cx="90012" cy="89935"/>
              </a:xfrm>
              <a:prstGeom prst="ellipse">
                <a:avLst/>
              </a:prstGeom>
              <a:solidFill>
                <a:srgbClr val="66CCFF"/>
              </a:solidFill>
              <a:ln w="0" algn="in">
                <a:noFill/>
                <a:round/>
                <a:headEnd/>
                <a:tailEnd/>
              </a:ln>
            </p:spPr>
            <p:txBody>
              <a:bodyPr lIns="36576" tIns="36576" rIns="36576" bIns="36576"/>
              <a:lstStyle/>
              <a:p>
                <a:endParaRPr lang="ru-RU"/>
              </a:p>
            </p:txBody>
          </p:sp>
          <p:sp>
            <p:nvSpPr>
              <p:cNvPr id="12347" name="Oval 130"/>
              <p:cNvSpPr>
                <a:spLocks noChangeArrowheads="1" noChangeShapeType="1"/>
              </p:cNvSpPr>
              <p:nvPr/>
            </p:nvSpPr>
            <p:spPr bwMode="auto">
              <a:xfrm>
                <a:off x="107723054" y="111338352"/>
                <a:ext cx="90012" cy="89935"/>
              </a:xfrm>
              <a:prstGeom prst="ellipse">
                <a:avLst/>
              </a:prstGeom>
              <a:solidFill>
                <a:srgbClr val="66CCFF"/>
              </a:solidFill>
              <a:ln w="0" algn="in">
                <a:noFill/>
                <a:round/>
                <a:headEnd/>
                <a:tailEnd/>
              </a:ln>
            </p:spPr>
            <p:txBody>
              <a:bodyPr lIns="36576" tIns="36576" rIns="36576" bIns="36576"/>
              <a:lstStyle/>
              <a:p>
                <a:endParaRPr lang="ru-RU"/>
              </a:p>
            </p:txBody>
          </p:sp>
        </p:grpSp>
      </p:grpSp>
      <p:grpSp>
        <p:nvGrpSpPr>
          <p:cNvPr id="12320" name="Group 131"/>
          <p:cNvGrpSpPr>
            <a:grpSpLocks/>
          </p:cNvGrpSpPr>
          <p:nvPr/>
        </p:nvGrpSpPr>
        <p:grpSpPr bwMode="auto">
          <a:xfrm>
            <a:off x="3200400" y="0"/>
            <a:ext cx="533400" cy="609600"/>
            <a:chOff x="107737892" y="110908382"/>
            <a:chExt cx="698908" cy="1078106"/>
          </a:xfrm>
        </p:grpSpPr>
        <p:grpSp>
          <p:nvGrpSpPr>
            <p:cNvPr id="12321" name="Group 132"/>
            <p:cNvGrpSpPr>
              <a:grpSpLocks/>
            </p:cNvGrpSpPr>
            <p:nvPr/>
          </p:nvGrpSpPr>
          <p:grpSpPr bwMode="auto">
            <a:xfrm>
              <a:off x="107737892" y="111351044"/>
              <a:ext cx="698908" cy="89935"/>
              <a:chOff x="107737892" y="111351044"/>
              <a:chExt cx="698908" cy="89935"/>
            </a:xfrm>
          </p:grpSpPr>
          <p:sp>
            <p:nvSpPr>
              <p:cNvPr id="12336" name="Rectangle 133" hidden="1"/>
              <p:cNvSpPr>
                <a:spLocks noChangeArrowheads="1" noChangeShapeType="1"/>
              </p:cNvSpPr>
              <p:nvPr/>
            </p:nvSpPr>
            <p:spPr bwMode="auto">
              <a:xfrm>
                <a:off x="107737892" y="111351044"/>
                <a:ext cx="698908" cy="89935"/>
              </a:xfrm>
              <a:prstGeom prst="rect">
                <a:avLst/>
              </a:prstGeom>
              <a:solidFill>
                <a:srgbClr val="FFFFFF"/>
              </a:solidFill>
              <a:ln w="9525" algn="ctr">
                <a:noFill/>
                <a:round/>
                <a:headEnd/>
                <a:tailEnd/>
              </a:ln>
            </p:spPr>
            <p:txBody>
              <a:bodyPr lIns="36576" tIns="36576" rIns="36576" bIns="36576"/>
              <a:lstStyle/>
              <a:p>
                <a:endParaRPr lang="ru-RU"/>
              </a:p>
            </p:txBody>
          </p:sp>
          <p:sp>
            <p:nvSpPr>
              <p:cNvPr id="12337" name="Line 134"/>
              <p:cNvSpPr>
                <a:spLocks noChangeShapeType="1"/>
              </p:cNvSpPr>
              <p:nvPr/>
            </p:nvSpPr>
            <p:spPr bwMode="auto">
              <a:xfrm>
                <a:off x="107782898" y="111396050"/>
                <a:ext cx="563890" cy="0"/>
              </a:xfrm>
              <a:prstGeom prst="line">
                <a:avLst/>
              </a:prstGeom>
              <a:noFill/>
              <a:ln w="12700" algn="ctr">
                <a:solidFill>
                  <a:srgbClr val="66CCFF"/>
                </a:solidFill>
                <a:round/>
                <a:headEnd/>
                <a:tailEnd/>
              </a:ln>
            </p:spPr>
            <p:txBody>
              <a:bodyPr lIns="36576" tIns="36576" rIns="36576" bIns="36576"/>
              <a:lstStyle/>
              <a:p>
                <a:endParaRPr lang="ru-RU"/>
              </a:p>
            </p:txBody>
          </p:sp>
          <p:sp>
            <p:nvSpPr>
              <p:cNvPr id="12338" name="Oval 135"/>
              <p:cNvSpPr>
                <a:spLocks noChangeArrowheads="1" noChangeShapeType="1"/>
              </p:cNvSpPr>
              <p:nvPr/>
            </p:nvSpPr>
            <p:spPr bwMode="auto">
              <a:xfrm>
                <a:off x="108346788" y="111351044"/>
                <a:ext cx="90012" cy="89935"/>
              </a:xfrm>
              <a:prstGeom prst="ellipse">
                <a:avLst/>
              </a:prstGeom>
              <a:solidFill>
                <a:srgbClr val="66CCFF"/>
              </a:solidFill>
              <a:ln w="0" algn="in">
                <a:noFill/>
                <a:round/>
                <a:headEnd/>
                <a:tailEnd/>
              </a:ln>
            </p:spPr>
            <p:txBody>
              <a:bodyPr lIns="36576" tIns="36576" rIns="36576" bIns="36576"/>
              <a:lstStyle/>
              <a:p>
                <a:endParaRPr lang="ru-RU"/>
              </a:p>
            </p:txBody>
          </p:sp>
          <p:sp>
            <p:nvSpPr>
              <p:cNvPr id="12339" name="Oval 136"/>
              <p:cNvSpPr>
                <a:spLocks noChangeArrowheads="1" noChangeShapeType="1"/>
              </p:cNvSpPr>
              <p:nvPr/>
            </p:nvSpPr>
            <p:spPr bwMode="auto">
              <a:xfrm>
                <a:off x="107737892" y="111351044"/>
                <a:ext cx="90012" cy="89935"/>
              </a:xfrm>
              <a:prstGeom prst="ellipse">
                <a:avLst/>
              </a:prstGeom>
              <a:solidFill>
                <a:srgbClr val="66CCFF"/>
              </a:solidFill>
              <a:ln w="0" algn="in">
                <a:noFill/>
                <a:round/>
                <a:headEnd/>
                <a:tailEnd/>
              </a:ln>
            </p:spPr>
            <p:txBody>
              <a:bodyPr lIns="36576" tIns="36576" rIns="36576" bIns="36576"/>
              <a:lstStyle/>
              <a:p>
                <a:endParaRPr lang="ru-RU"/>
              </a:p>
            </p:txBody>
          </p:sp>
        </p:grpSp>
        <p:grpSp>
          <p:nvGrpSpPr>
            <p:cNvPr id="12322" name="Group 137"/>
            <p:cNvGrpSpPr>
              <a:grpSpLocks/>
            </p:cNvGrpSpPr>
            <p:nvPr/>
          </p:nvGrpSpPr>
          <p:grpSpPr bwMode="auto">
            <a:xfrm rot="-5400000">
              <a:off x="107536734" y="111402467"/>
              <a:ext cx="1078106" cy="89935"/>
              <a:chOff x="107536734" y="111402467"/>
              <a:chExt cx="1078106" cy="89935"/>
            </a:xfrm>
          </p:grpSpPr>
          <p:sp>
            <p:nvSpPr>
              <p:cNvPr id="12332" name="Rectangle 138" hidden="1"/>
              <p:cNvSpPr>
                <a:spLocks noChangeArrowheads="1" noChangeShapeType="1"/>
              </p:cNvSpPr>
              <p:nvPr/>
            </p:nvSpPr>
            <p:spPr bwMode="auto">
              <a:xfrm>
                <a:off x="107536734" y="111402467"/>
                <a:ext cx="1078106" cy="89935"/>
              </a:xfrm>
              <a:prstGeom prst="rect">
                <a:avLst/>
              </a:prstGeom>
              <a:solidFill>
                <a:srgbClr val="FFFFFF"/>
              </a:solidFill>
              <a:ln w="9525" algn="ctr">
                <a:noFill/>
                <a:round/>
                <a:headEnd/>
                <a:tailEnd/>
              </a:ln>
            </p:spPr>
            <p:txBody>
              <a:bodyPr lIns="36576" tIns="36576" rIns="36576" bIns="36576"/>
              <a:lstStyle/>
              <a:p>
                <a:endParaRPr lang="ru-RU"/>
              </a:p>
            </p:txBody>
          </p:sp>
          <p:sp>
            <p:nvSpPr>
              <p:cNvPr id="12333" name="Line 139"/>
              <p:cNvSpPr>
                <a:spLocks noChangeShapeType="1"/>
              </p:cNvSpPr>
              <p:nvPr/>
            </p:nvSpPr>
            <p:spPr bwMode="auto">
              <a:xfrm>
                <a:off x="107581740" y="111447473"/>
                <a:ext cx="943088" cy="0"/>
              </a:xfrm>
              <a:prstGeom prst="line">
                <a:avLst/>
              </a:prstGeom>
              <a:noFill/>
              <a:ln w="12700" algn="ctr">
                <a:solidFill>
                  <a:srgbClr val="66CCFF"/>
                </a:solidFill>
                <a:round/>
                <a:headEnd/>
                <a:tailEnd/>
              </a:ln>
            </p:spPr>
            <p:txBody>
              <a:bodyPr lIns="36576" tIns="36576" rIns="36576" bIns="36576"/>
              <a:lstStyle/>
              <a:p>
                <a:endParaRPr lang="ru-RU"/>
              </a:p>
            </p:txBody>
          </p:sp>
          <p:sp>
            <p:nvSpPr>
              <p:cNvPr id="12334" name="Oval 140"/>
              <p:cNvSpPr>
                <a:spLocks noChangeArrowheads="1" noChangeShapeType="1"/>
              </p:cNvSpPr>
              <p:nvPr/>
            </p:nvSpPr>
            <p:spPr bwMode="auto">
              <a:xfrm>
                <a:off x="108524828" y="111402467"/>
                <a:ext cx="90012" cy="89935"/>
              </a:xfrm>
              <a:prstGeom prst="ellipse">
                <a:avLst/>
              </a:prstGeom>
              <a:solidFill>
                <a:srgbClr val="66CCFF"/>
              </a:solidFill>
              <a:ln w="0" algn="in">
                <a:noFill/>
                <a:round/>
                <a:headEnd/>
                <a:tailEnd/>
              </a:ln>
            </p:spPr>
            <p:txBody>
              <a:bodyPr lIns="36576" tIns="36576" rIns="36576" bIns="36576"/>
              <a:lstStyle/>
              <a:p>
                <a:endParaRPr lang="ru-RU"/>
              </a:p>
            </p:txBody>
          </p:sp>
          <p:sp>
            <p:nvSpPr>
              <p:cNvPr id="12335" name="Oval 141"/>
              <p:cNvSpPr>
                <a:spLocks noChangeArrowheads="1" noChangeShapeType="1"/>
              </p:cNvSpPr>
              <p:nvPr/>
            </p:nvSpPr>
            <p:spPr bwMode="auto">
              <a:xfrm>
                <a:off x="107536734" y="111402467"/>
                <a:ext cx="90012" cy="89935"/>
              </a:xfrm>
              <a:prstGeom prst="ellipse">
                <a:avLst/>
              </a:prstGeom>
              <a:solidFill>
                <a:srgbClr val="66CCFF"/>
              </a:solidFill>
              <a:ln w="0" algn="in">
                <a:noFill/>
                <a:round/>
                <a:headEnd/>
                <a:tailEnd/>
              </a:ln>
            </p:spPr>
            <p:txBody>
              <a:bodyPr lIns="36576" tIns="36576" rIns="36576" bIns="36576"/>
              <a:lstStyle/>
              <a:p>
                <a:endParaRPr lang="ru-RU"/>
              </a:p>
            </p:txBody>
          </p:sp>
        </p:grpSp>
        <p:grpSp>
          <p:nvGrpSpPr>
            <p:cNvPr id="12323" name="Group 142"/>
            <p:cNvGrpSpPr>
              <a:grpSpLocks/>
            </p:cNvGrpSpPr>
            <p:nvPr/>
          </p:nvGrpSpPr>
          <p:grpSpPr bwMode="auto">
            <a:xfrm rot="-2700000">
              <a:off x="107798873" y="111304083"/>
              <a:ext cx="637907" cy="89935"/>
              <a:chOff x="107798873" y="111304083"/>
              <a:chExt cx="637907" cy="89935"/>
            </a:xfrm>
          </p:grpSpPr>
          <p:sp>
            <p:nvSpPr>
              <p:cNvPr id="12328" name="Rectangle 143" hidden="1"/>
              <p:cNvSpPr>
                <a:spLocks noChangeArrowheads="1" noChangeShapeType="1"/>
              </p:cNvSpPr>
              <p:nvPr/>
            </p:nvSpPr>
            <p:spPr bwMode="auto">
              <a:xfrm>
                <a:off x="107798873" y="111304083"/>
                <a:ext cx="637907" cy="89935"/>
              </a:xfrm>
              <a:prstGeom prst="rect">
                <a:avLst/>
              </a:prstGeom>
              <a:solidFill>
                <a:srgbClr val="FFFFFF"/>
              </a:solidFill>
              <a:ln w="9525" algn="ctr">
                <a:noFill/>
                <a:round/>
                <a:headEnd/>
                <a:tailEnd/>
              </a:ln>
            </p:spPr>
            <p:txBody>
              <a:bodyPr lIns="36576" tIns="36576" rIns="36576" bIns="36576"/>
              <a:lstStyle/>
              <a:p>
                <a:endParaRPr lang="ru-RU"/>
              </a:p>
            </p:txBody>
          </p:sp>
          <p:sp>
            <p:nvSpPr>
              <p:cNvPr id="12329" name="Line 144"/>
              <p:cNvSpPr>
                <a:spLocks noChangeShapeType="1"/>
              </p:cNvSpPr>
              <p:nvPr/>
            </p:nvSpPr>
            <p:spPr bwMode="auto">
              <a:xfrm>
                <a:off x="107843879" y="111349089"/>
                <a:ext cx="502889" cy="0"/>
              </a:xfrm>
              <a:prstGeom prst="line">
                <a:avLst/>
              </a:prstGeom>
              <a:noFill/>
              <a:ln w="12700" algn="ctr">
                <a:solidFill>
                  <a:srgbClr val="66CCFF"/>
                </a:solidFill>
                <a:round/>
                <a:headEnd/>
                <a:tailEnd/>
              </a:ln>
            </p:spPr>
            <p:txBody>
              <a:bodyPr lIns="36576" tIns="36576" rIns="36576" bIns="36576"/>
              <a:lstStyle/>
              <a:p>
                <a:endParaRPr lang="ru-RU"/>
              </a:p>
            </p:txBody>
          </p:sp>
          <p:sp>
            <p:nvSpPr>
              <p:cNvPr id="12330" name="Oval 145"/>
              <p:cNvSpPr>
                <a:spLocks noChangeArrowheads="1" noChangeShapeType="1"/>
              </p:cNvSpPr>
              <p:nvPr/>
            </p:nvSpPr>
            <p:spPr bwMode="auto">
              <a:xfrm>
                <a:off x="108346768" y="111304083"/>
                <a:ext cx="90012" cy="89935"/>
              </a:xfrm>
              <a:prstGeom prst="ellipse">
                <a:avLst/>
              </a:prstGeom>
              <a:solidFill>
                <a:srgbClr val="66CCFF"/>
              </a:solidFill>
              <a:ln w="0" algn="in">
                <a:noFill/>
                <a:round/>
                <a:headEnd/>
                <a:tailEnd/>
              </a:ln>
            </p:spPr>
            <p:txBody>
              <a:bodyPr lIns="36576" tIns="36576" rIns="36576" bIns="36576"/>
              <a:lstStyle/>
              <a:p>
                <a:endParaRPr lang="ru-RU"/>
              </a:p>
            </p:txBody>
          </p:sp>
          <p:sp>
            <p:nvSpPr>
              <p:cNvPr id="12331" name="Oval 146"/>
              <p:cNvSpPr>
                <a:spLocks noChangeArrowheads="1" noChangeShapeType="1"/>
              </p:cNvSpPr>
              <p:nvPr/>
            </p:nvSpPr>
            <p:spPr bwMode="auto">
              <a:xfrm>
                <a:off x="107798873" y="111304083"/>
                <a:ext cx="90012" cy="89935"/>
              </a:xfrm>
              <a:prstGeom prst="ellipse">
                <a:avLst/>
              </a:prstGeom>
              <a:solidFill>
                <a:srgbClr val="66CCFF"/>
              </a:solidFill>
              <a:ln w="0" algn="in">
                <a:noFill/>
                <a:round/>
                <a:headEnd/>
                <a:tailEnd/>
              </a:ln>
            </p:spPr>
            <p:txBody>
              <a:bodyPr lIns="36576" tIns="36576" rIns="36576" bIns="36576"/>
              <a:lstStyle/>
              <a:p>
                <a:endParaRPr lang="ru-RU"/>
              </a:p>
            </p:txBody>
          </p:sp>
        </p:grpSp>
        <p:grpSp>
          <p:nvGrpSpPr>
            <p:cNvPr id="12340" name="Group 147"/>
            <p:cNvGrpSpPr>
              <a:grpSpLocks/>
            </p:cNvGrpSpPr>
            <p:nvPr/>
          </p:nvGrpSpPr>
          <p:grpSpPr bwMode="auto">
            <a:xfrm rot="2700000">
              <a:off x="107723054" y="111338352"/>
              <a:ext cx="700821" cy="89935"/>
              <a:chOff x="107723054" y="111338352"/>
              <a:chExt cx="700821" cy="89935"/>
            </a:xfrm>
          </p:grpSpPr>
          <p:sp>
            <p:nvSpPr>
              <p:cNvPr id="12324" name="Rectangle 148" hidden="1"/>
              <p:cNvSpPr>
                <a:spLocks noChangeArrowheads="1" noChangeShapeType="1"/>
              </p:cNvSpPr>
              <p:nvPr/>
            </p:nvSpPr>
            <p:spPr bwMode="auto">
              <a:xfrm>
                <a:off x="107723054" y="111338352"/>
                <a:ext cx="700821" cy="89935"/>
              </a:xfrm>
              <a:prstGeom prst="rect">
                <a:avLst/>
              </a:prstGeom>
              <a:solidFill>
                <a:srgbClr val="FFFFFF"/>
              </a:solidFill>
              <a:ln w="9525" algn="ctr">
                <a:noFill/>
                <a:round/>
                <a:headEnd/>
                <a:tailEnd/>
              </a:ln>
            </p:spPr>
            <p:txBody>
              <a:bodyPr lIns="36576" tIns="36576" rIns="36576" bIns="36576"/>
              <a:lstStyle/>
              <a:p>
                <a:endParaRPr lang="ru-RU"/>
              </a:p>
            </p:txBody>
          </p:sp>
          <p:sp>
            <p:nvSpPr>
              <p:cNvPr id="12325" name="Line 149"/>
              <p:cNvSpPr>
                <a:spLocks noChangeShapeType="1"/>
              </p:cNvSpPr>
              <p:nvPr/>
            </p:nvSpPr>
            <p:spPr bwMode="auto">
              <a:xfrm>
                <a:off x="107768060" y="111383358"/>
                <a:ext cx="565803" cy="0"/>
              </a:xfrm>
              <a:prstGeom prst="line">
                <a:avLst/>
              </a:prstGeom>
              <a:noFill/>
              <a:ln w="12700" algn="ctr">
                <a:solidFill>
                  <a:srgbClr val="66CCFF"/>
                </a:solidFill>
                <a:round/>
                <a:headEnd/>
                <a:tailEnd/>
              </a:ln>
            </p:spPr>
            <p:txBody>
              <a:bodyPr lIns="36576" tIns="36576" rIns="36576" bIns="36576"/>
              <a:lstStyle/>
              <a:p>
                <a:endParaRPr lang="ru-RU"/>
              </a:p>
            </p:txBody>
          </p:sp>
          <p:sp>
            <p:nvSpPr>
              <p:cNvPr id="12326" name="Oval 150"/>
              <p:cNvSpPr>
                <a:spLocks noChangeArrowheads="1" noChangeShapeType="1"/>
              </p:cNvSpPr>
              <p:nvPr/>
            </p:nvSpPr>
            <p:spPr bwMode="auto">
              <a:xfrm>
                <a:off x="108333863" y="111338352"/>
                <a:ext cx="90012" cy="89935"/>
              </a:xfrm>
              <a:prstGeom prst="ellipse">
                <a:avLst/>
              </a:prstGeom>
              <a:solidFill>
                <a:srgbClr val="66CCFF"/>
              </a:solidFill>
              <a:ln w="0" algn="in">
                <a:noFill/>
                <a:round/>
                <a:headEnd/>
                <a:tailEnd/>
              </a:ln>
            </p:spPr>
            <p:txBody>
              <a:bodyPr lIns="36576" tIns="36576" rIns="36576" bIns="36576"/>
              <a:lstStyle/>
              <a:p>
                <a:endParaRPr lang="ru-RU"/>
              </a:p>
            </p:txBody>
          </p:sp>
          <p:sp>
            <p:nvSpPr>
              <p:cNvPr id="12327" name="Oval 151"/>
              <p:cNvSpPr>
                <a:spLocks noChangeArrowheads="1" noChangeShapeType="1"/>
              </p:cNvSpPr>
              <p:nvPr/>
            </p:nvSpPr>
            <p:spPr bwMode="auto">
              <a:xfrm>
                <a:off x="107723054" y="111338352"/>
                <a:ext cx="90012" cy="89935"/>
              </a:xfrm>
              <a:prstGeom prst="ellipse">
                <a:avLst/>
              </a:prstGeom>
              <a:solidFill>
                <a:srgbClr val="66CCFF"/>
              </a:solidFill>
              <a:ln w="0" algn="in">
                <a:noFill/>
                <a:round/>
                <a:headEnd/>
                <a:tailEnd/>
              </a:ln>
            </p:spPr>
            <p:txBody>
              <a:bodyPr lIns="36576" tIns="36576" rIns="36576" bIns="36576"/>
              <a:lstStyle/>
              <a:p>
                <a:endParaRPr lang="ru-RU"/>
              </a:p>
            </p:txBody>
          </p:sp>
        </p:grpSp>
      </p:grpSp>
      <p:grpSp>
        <p:nvGrpSpPr>
          <p:cNvPr id="12341" name="Group 152"/>
          <p:cNvGrpSpPr>
            <a:grpSpLocks/>
          </p:cNvGrpSpPr>
          <p:nvPr/>
        </p:nvGrpSpPr>
        <p:grpSpPr bwMode="auto">
          <a:xfrm>
            <a:off x="6324600" y="5715000"/>
            <a:ext cx="533400" cy="609600"/>
            <a:chOff x="107737892" y="110908382"/>
            <a:chExt cx="698908" cy="1078106"/>
          </a:xfrm>
        </p:grpSpPr>
        <p:grpSp>
          <p:nvGrpSpPr>
            <p:cNvPr id="12342" name="Group 153"/>
            <p:cNvGrpSpPr>
              <a:grpSpLocks/>
            </p:cNvGrpSpPr>
            <p:nvPr/>
          </p:nvGrpSpPr>
          <p:grpSpPr bwMode="auto">
            <a:xfrm>
              <a:off x="107737892" y="111351044"/>
              <a:ext cx="698908" cy="89935"/>
              <a:chOff x="107737892" y="111351044"/>
              <a:chExt cx="698908" cy="89935"/>
            </a:xfrm>
          </p:grpSpPr>
          <p:sp>
            <p:nvSpPr>
              <p:cNvPr id="12316" name="Rectangle 154" hidden="1"/>
              <p:cNvSpPr>
                <a:spLocks noChangeArrowheads="1" noChangeShapeType="1"/>
              </p:cNvSpPr>
              <p:nvPr/>
            </p:nvSpPr>
            <p:spPr bwMode="auto">
              <a:xfrm>
                <a:off x="107737892" y="111351044"/>
                <a:ext cx="698908" cy="89935"/>
              </a:xfrm>
              <a:prstGeom prst="rect">
                <a:avLst/>
              </a:prstGeom>
              <a:solidFill>
                <a:srgbClr val="FFFFFF"/>
              </a:solidFill>
              <a:ln w="9525" algn="ctr">
                <a:noFill/>
                <a:round/>
                <a:headEnd/>
                <a:tailEnd/>
              </a:ln>
            </p:spPr>
            <p:txBody>
              <a:bodyPr lIns="36576" tIns="36576" rIns="36576" bIns="36576"/>
              <a:lstStyle/>
              <a:p>
                <a:endParaRPr lang="ru-RU"/>
              </a:p>
            </p:txBody>
          </p:sp>
          <p:sp>
            <p:nvSpPr>
              <p:cNvPr id="12317" name="Line 155"/>
              <p:cNvSpPr>
                <a:spLocks noChangeShapeType="1"/>
              </p:cNvSpPr>
              <p:nvPr/>
            </p:nvSpPr>
            <p:spPr bwMode="auto">
              <a:xfrm>
                <a:off x="107782898" y="111396050"/>
                <a:ext cx="563890" cy="0"/>
              </a:xfrm>
              <a:prstGeom prst="line">
                <a:avLst/>
              </a:prstGeom>
              <a:noFill/>
              <a:ln w="12700" algn="ctr">
                <a:solidFill>
                  <a:srgbClr val="66CCFF"/>
                </a:solidFill>
                <a:round/>
                <a:headEnd/>
                <a:tailEnd/>
              </a:ln>
            </p:spPr>
            <p:txBody>
              <a:bodyPr lIns="36576" tIns="36576" rIns="36576" bIns="36576"/>
              <a:lstStyle/>
              <a:p>
                <a:endParaRPr lang="ru-RU"/>
              </a:p>
            </p:txBody>
          </p:sp>
          <p:sp>
            <p:nvSpPr>
              <p:cNvPr id="12318" name="Oval 156"/>
              <p:cNvSpPr>
                <a:spLocks noChangeArrowheads="1" noChangeShapeType="1"/>
              </p:cNvSpPr>
              <p:nvPr/>
            </p:nvSpPr>
            <p:spPr bwMode="auto">
              <a:xfrm>
                <a:off x="108346788" y="111351044"/>
                <a:ext cx="90012" cy="89935"/>
              </a:xfrm>
              <a:prstGeom prst="ellipse">
                <a:avLst/>
              </a:prstGeom>
              <a:solidFill>
                <a:srgbClr val="66CCFF"/>
              </a:solidFill>
              <a:ln w="0" algn="in">
                <a:noFill/>
                <a:round/>
                <a:headEnd/>
                <a:tailEnd/>
              </a:ln>
            </p:spPr>
            <p:txBody>
              <a:bodyPr lIns="36576" tIns="36576" rIns="36576" bIns="36576"/>
              <a:lstStyle/>
              <a:p>
                <a:endParaRPr lang="ru-RU"/>
              </a:p>
            </p:txBody>
          </p:sp>
          <p:sp>
            <p:nvSpPr>
              <p:cNvPr id="12319" name="Oval 157"/>
              <p:cNvSpPr>
                <a:spLocks noChangeArrowheads="1" noChangeShapeType="1"/>
              </p:cNvSpPr>
              <p:nvPr/>
            </p:nvSpPr>
            <p:spPr bwMode="auto">
              <a:xfrm>
                <a:off x="107737892" y="111351044"/>
                <a:ext cx="90012" cy="89935"/>
              </a:xfrm>
              <a:prstGeom prst="ellipse">
                <a:avLst/>
              </a:prstGeom>
              <a:solidFill>
                <a:srgbClr val="66CCFF"/>
              </a:solidFill>
              <a:ln w="0" algn="in">
                <a:noFill/>
                <a:round/>
                <a:headEnd/>
                <a:tailEnd/>
              </a:ln>
            </p:spPr>
            <p:txBody>
              <a:bodyPr lIns="36576" tIns="36576" rIns="36576" bIns="36576"/>
              <a:lstStyle/>
              <a:p>
                <a:endParaRPr lang="ru-RU"/>
              </a:p>
            </p:txBody>
          </p:sp>
        </p:grpSp>
        <p:grpSp>
          <p:nvGrpSpPr>
            <p:cNvPr id="12343" name="Group 158"/>
            <p:cNvGrpSpPr>
              <a:grpSpLocks/>
            </p:cNvGrpSpPr>
            <p:nvPr/>
          </p:nvGrpSpPr>
          <p:grpSpPr bwMode="auto">
            <a:xfrm rot="-5400000">
              <a:off x="107536734" y="111402467"/>
              <a:ext cx="1078106" cy="89935"/>
              <a:chOff x="107536734" y="111402467"/>
              <a:chExt cx="1078106" cy="89935"/>
            </a:xfrm>
          </p:grpSpPr>
          <p:sp>
            <p:nvSpPr>
              <p:cNvPr id="12312" name="Rectangle 159" hidden="1"/>
              <p:cNvSpPr>
                <a:spLocks noChangeArrowheads="1" noChangeShapeType="1"/>
              </p:cNvSpPr>
              <p:nvPr/>
            </p:nvSpPr>
            <p:spPr bwMode="auto">
              <a:xfrm>
                <a:off x="107536734" y="111402467"/>
                <a:ext cx="1078106" cy="89935"/>
              </a:xfrm>
              <a:prstGeom prst="rect">
                <a:avLst/>
              </a:prstGeom>
              <a:solidFill>
                <a:srgbClr val="FFFFFF"/>
              </a:solidFill>
              <a:ln w="9525" algn="ctr">
                <a:noFill/>
                <a:round/>
                <a:headEnd/>
                <a:tailEnd/>
              </a:ln>
            </p:spPr>
            <p:txBody>
              <a:bodyPr lIns="36576" tIns="36576" rIns="36576" bIns="36576"/>
              <a:lstStyle/>
              <a:p>
                <a:endParaRPr lang="ru-RU"/>
              </a:p>
            </p:txBody>
          </p:sp>
          <p:sp>
            <p:nvSpPr>
              <p:cNvPr id="12313" name="Line 160"/>
              <p:cNvSpPr>
                <a:spLocks noChangeShapeType="1"/>
              </p:cNvSpPr>
              <p:nvPr/>
            </p:nvSpPr>
            <p:spPr bwMode="auto">
              <a:xfrm>
                <a:off x="107581740" y="111447473"/>
                <a:ext cx="943088" cy="0"/>
              </a:xfrm>
              <a:prstGeom prst="line">
                <a:avLst/>
              </a:prstGeom>
              <a:noFill/>
              <a:ln w="12700" algn="ctr">
                <a:solidFill>
                  <a:srgbClr val="66CCFF"/>
                </a:solidFill>
                <a:round/>
                <a:headEnd/>
                <a:tailEnd/>
              </a:ln>
            </p:spPr>
            <p:txBody>
              <a:bodyPr lIns="36576" tIns="36576" rIns="36576" bIns="36576"/>
              <a:lstStyle/>
              <a:p>
                <a:endParaRPr lang="ru-RU"/>
              </a:p>
            </p:txBody>
          </p:sp>
          <p:sp>
            <p:nvSpPr>
              <p:cNvPr id="12314" name="Oval 161"/>
              <p:cNvSpPr>
                <a:spLocks noChangeArrowheads="1" noChangeShapeType="1"/>
              </p:cNvSpPr>
              <p:nvPr/>
            </p:nvSpPr>
            <p:spPr bwMode="auto">
              <a:xfrm>
                <a:off x="108524828" y="111402467"/>
                <a:ext cx="90012" cy="89935"/>
              </a:xfrm>
              <a:prstGeom prst="ellipse">
                <a:avLst/>
              </a:prstGeom>
              <a:solidFill>
                <a:srgbClr val="66CCFF"/>
              </a:solidFill>
              <a:ln w="0" algn="in">
                <a:noFill/>
                <a:round/>
                <a:headEnd/>
                <a:tailEnd/>
              </a:ln>
            </p:spPr>
            <p:txBody>
              <a:bodyPr lIns="36576" tIns="36576" rIns="36576" bIns="36576"/>
              <a:lstStyle/>
              <a:p>
                <a:endParaRPr lang="ru-RU"/>
              </a:p>
            </p:txBody>
          </p:sp>
          <p:sp>
            <p:nvSpPr>
              <p:cNvPr id="12315" name="Oval 162"/>
              <p:cNvSpPr>
                <a:spLocks noChangeArrowheads="1" noChangeShapeType="1"/>
              </p:cNvSpPr>
              <p:nvPr/>
            </p:nvSpPr>
            <p:spPr bwMode="auto">
              <a:xfrm>
                <a:off x="107536734" y="111402467"/>
                <a:ext cx="90012" cy="89935"/>
              </a:xfrm>
              <a:prstGeom prst="ellipse">
                <a:avLst/>
              </a:prstGeom>
              <a:solidFill>
                <a:srgbClr val="66CCFF"/>
              </a:solidFill>
              <a:ln w="0" algn="in">
                <a:noFill/>
                <a:round/>
                <a:headEnd/>
                <a:tailEnd/>
              </a:ln>
            </p:spPr>
            <p:txBody>
              <a:bodyPr lIns="36576" tIns="36576" rIns="36576" bIns="36576"/>
              <a:lstStyle/>
              <a:p>
                <a:endParaRPr lang="ru-RU"/>
              </a:p>
            </p:txBody>
          </p:sp>
        </p:grpSp>
        <p:grpSp>
          <p:nvGrpSpPr>
            <p:cNvPr id="16384" name="Group 163"/>
            <p:cNvGrpSpPr>
              <a:grpSpLocks/>
            </p:cNvGrpSpPr>
            <p:nvPr/>
          </p:nvGrpSpPr>
          <p:grpSpPr bwMode="auto">
            <a:xfrm rot="-2700000">
              <a:off x="107798873" y="111304083"/>
              <a:ext cx="637907" cy="89935"/>
              <a:chOff x="107798873" y="111304083"/>
              <a:chExt cx="637907" cy="89935"/>
            </a:xfrm>
          </p:grpSpPr>
          <p:sp>
            <p:nvSpPr>
              <p:cNvPr id="12308" name="Rectangle 164" hidden="1"/>
              <p:cNvSpPr>
                <a:spLocks noChangeArrowheads="1" noChangeShapeType="1"/>
              </p:cNvSpPr>
              <p:nvPr/>
            </p:nvSpPr>
            <p:spPr bwMode="auto">
              <a:xfrm>
                <a:off x="107798873" y="111304083"/>
                <a:ext cx="637907" cy="89935"/>
              </a:xfrm>
              <a:prstGeom prst="rect">
                <a:avLst/>
              </a:prstGeom>
              <a:solidFill>
                <a:srgbClr val="FFFFFF"/>
              </a:solidFill>
              <a:ln w="9525" algn="ctr">
                <a:noFill/>
                <a:round/>
                <a:headEnd/>
                <a:tailEnd/>
              </a:ln>
            </p:spPr>
            <p:txBody>
              <a:bodyPr lIns="36576" tIns="36576" rIns="36576" bIns="36576"/>
              <a:lstStyle/>
              <a:p>
                <a:endParaRPr lang="ru-RU"/>
              </a:p>
            </p:txBody>
          </p:sp>
          <p:sp>
            <p:nvSpPr>
              <p:cNvPr id="12309" name="Line 165"/>
              <p:cNvSpPr>
                <a:spLocks noChangeShapeType="1"/>
              </p:cNvSpPr>
              <p:nvPr/>
            </p:nvSpPr>
            <p:spPr bwMode="auto">
              <a:xfrm>
                <a:off x="107843879" y="111349089"/>
                <a:ext cx="502889" cy="0"/>
              </a:xfrm>
              <a:prstGeom prst="line">
                <a:avLst/>
              </a:prstGeom>
              <a:noFill/>
              <a:ln w="12700" algn="ctr">
                <a:solidFill>
                  <a:srgbClr val="66CCFF"/>
                </a:solidFill>
                <a:round/>
                <a:headEnd/>
                <a:tailEnd/>
              </a:ln>
            </p:spPr>
            <p:txBody>
              <a:bodyPr lIns="36576" tIns="36576" rIns="36576" bIns="36576"/>
              <a:lstStyle/>
              <a:p>
                <a:endParaRPr lang="ru-RU"/>
              </a:p>
            </p:txBody>
          </p:sp>
          <p:sp>
            <p:nvSpPr>
              <p:cNvPr id="12310" name="Oval 166"/>
              <p:cNvSpPr>
                <a:spLocks noChangeArrowheads="1" noChangeShapeType="1"/>
              </p:cNvSpPr>
              <p:nvPr/>
            </p:nvSpPr>
            <p:spPr bwMode="auto">
              <a:xfrm>
                <a:off x="108346768" y="111304083"/>
                <a:ext cx="90012" cy="89935"/>
              </a:xfrm>
              <a:prstGeom prst="ellipse">
                <a:avLst/>
              </a:prstGeom>
              <a:solidFill>
                <a:srgbClr val="66CCFF"/>
              </a:solidFill>
              <a:ln w="0" algn="in">
                <a:noFill/>
                <a:round/>
                <a:headEnd/>
                <a:tailEnd/>
              </a:ln>
            </p:spPr>
            <p:txBody>
              <a:bodyPr lIns="36576" tIns="36576" rIns="36576" bIns="36576"/>
              <a:lstStyle/>
              <a:p>
                <a:endParaRPr lang="ru-RU"/>
              </a:p>
            </p:txBody>
          </p:sp>
          <p:sp>
            <p:nvSpPr>
              <p:cNvPr id="12311" name="Oval 167"/>
              <p:cNvSpPr>
                <a:spLocks noChangeArrowheads="1" noChangeShapeType="1"/>
              </p:cNvSpPr>
              <p:nvPr/>
            </p:nvSpPr>
            <p:spPr bwMode="auto">
              <a:xfrm>
                <a:off x="107798873" y="111304083"/>
                <a:ext cx="90012" cy="89935"/>
              </a:xfrm>
              <a:prstGeom prst="ellipse">
                <a:avLst/>
              </a:prstGeom>
              <a:solidFill>
                <a:srgbClr val="66CCFF"/>
              </a:solidFill>
              <a:ln w="0" algn="in">
                <a:noFill/>
                <a:round/>
                <a:headEnd/>
                <a:tailEnd/>
              </a:ln>
            </p:spPr>
            <p:txBody>
              <a:bodyPr lIns="36576" tIns="36576" rIns="36576" bIns="36576"/>
              <a:lstStyle/>
              <a:p>
                <a:endParaRPr lang="ru-RU"/>
              </a:p>
            </p:txBody>
          </p:sp>
        </p:grpSp>
        <p:grpSp>
          <p:nvGrpSpPr>
            <p:cNvPr id="16385" name="Group 168"/>
            <p:cNvGrpSpPr>
              <a:grpSpLocks/>
            </p:cNvGrpSpPr>
            <p:nvPr/>
          </p:nvGrpSpPr>
          <p:grpSpPr bwMode="auto">
            <a:xfrm rot="2700000">
              <a:off x="107723054" y="111338352"/>
              <a:ext cx="700821" cy="89935"/>
              <a:chOff x="107723054" y="111338352"/>
              <a:chExt cx="700821" cy="89935"/>
            </a:xfrm>
          </p:grpSpPr>
          <p:sp>
            <p:nvSpPr>
              <p:cNvPr id="12304" name="Rectangle 169" hidden="1"/>
              <p:cNvSpPr>
                <a:spLocks noChangeArrowheads="1" noChangeShapeType="1"/>
              </p:cNvSpPr>
              <p:nvPr/>
            </p:nvSpPr>
            <p:spPr bwMode="auto">
              <a:xfrm>
                <a:off x="107723054" y="111338352"/>
                <a:ext cx="700821" cy="89935"/>
              </a:xfrm>
              <a:prstGeom prst="rect">
                <a:avLst/>
              </a:prstGeom>
              <a:solidFill>
                <a:srgbClr val="FFFFFF"/>
              </a:solidFill>
              <a:ln w="9525" algn="ctr">
                <a:noFill/>
                <a:round/>
                <a:headEnd/>
                <a:tailEnd/>
              </a:ln>
            </p:spPr>
            <p:txBody>
              <a:bodyPr lIns="36576" tIns="36576" rIns="36576" bIns="36576"/>
              <a:lstStyle/>
              <a:p>
                <a:endParaRPr lang="ru-RU"/>
              </a:p>
            </p:txBody>
          </p:sp>
          <p:sp>
            <p:nvSpPr>
              <p:cNvPr id="12305" name="Line 170"/>
              <p:cNvSpPr>
                <a:spLocks noChangeShapeType="1"/>
              </p:cNvSpPr>
              <p:nvPr/>
            </p:nvSpPr>
            <p:spPr bwMode="auto">
              <a:xfrm>
                <a:off x="107768060" y="111383358"/>
                <a:ext cx="565803" cy="0"/>
              </a:xfrm>
              <a:prstGeom prst="line">
                <a:avLst/>
              </a:prstGeom>
              <a:noFill/>
              <a:ln w="12700" algn="ctr">
                <a:solidFill>
                  <a:srgbClr val="66CCFF"/>
                </a:solidFill>
                <a:round/>
                <a:headEnd/>
                <a:tailEnd/>
              </a:ln>
            </p:spPr>
            <p:txBody>
              <a:bodyPr lIns="36576" tIns="36576" rIns="36576" bIns="36576"/>
              <a:lstStyle/>
              <a:p>
                <a:endParaRPr lang="ru-RU"/>
              </a:p>
            </p:txBody>
          </p:sp>
          <p:sp>
            <p:nvSpPr>
              <p:cNvPr id="12306" name="Oval 171"/>
              <p:cNvSpPr>
                <a:spLocks noChangeArrowheads="1" noChangeShapeType="1"/>
              </p:cNvSpPr>
              <p:nvPr/>
            </p:nvSpPr>
            <p:spPr bwMode="auto">
              <a:xfrm>
                <a:off x="108333863" y="111338352"/>
                <a:ext cx="90012" cy="89935"/>
              </a:xfrm>
              <a:prstGeom prst="ellipse">
                <a:avLst/>
              </a:prstGeom>
              <a:solidFill>
                <a:srgbClr val="66CCFF"/>
              </a:solidFill>
              <a:ln w="0" algn="in">
                <a:noFill/>
                <a:round/>
                <a:headEnd/>
                <a:tailEnd/>
              </a:ln>
            </p:spPr>
            <p:txBody>
              <a:bodyPr lIns="36576" tIns="36576" rIns="36576" bIns="36576"/>
              <a:lstStyle/>
              <a:p>
                <a:endParaRPr lang="ru-RU"/>
              </a:p>
            </p:txBody>
          </p:sp>
          <p:sp>
            <p:nvSpPr>
              <p:cNvPr id="12307" name="Oval 172"/>
              <p:cNvSpPr>
                <a:spLocks noChangeArrowheads="1" noChangeShapeType="1"/>
              </p:cNvSpPr>
              <p:nvPr/>
            </p:nvSpPr>
            <p:spPr bwMode="auto">
              <a:xfrm>
                <a:off x="107723054" y="111338352"/>
                <a:ext cx="90012" cy="89935"/>
              </a:xfrm>
              <a:prstGeom prst="ellipse">
                <a:avLst/>
              </a:prstGeom>
              <a:solidFill>
                <a:srgbClr val="66CCFF"/>
              </a:solidFill>
              <a:ln w="0" algn="in">
                <a:noFill/>
                <a:round/>
                <a:headEnd/>
                <a:tailEnd/>
              </a:ln>
            </p:spPr>
            <p:txBody>
              <a:bodyPr lIns="36576" tIns="36576" rIns="36576" bIns="36576"/>
              <a:lstStyle/>
              <a:p>
                <a:endParaRPr lang="ru-RU"/>
              </a:p>
            </p:txBody>
          </p:sp>
        </p:grpSp>
      </p:grpSp>
    </p:spTree>
  </p:cSld>
  <p:clrMapOvr>
    <a:masterClrMapping/>
  </p:clrMapOvr>
  <p:transition advTm="800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16386"/>
                                        </p:tgtEl>
                                        <p:attrNameLst>
                                          <p:attrName>style.visibility</p:attrName>
                                        </p:attrNameLst>
                                      </p:cBhvr>
                                      <p:to>
                                        <p:strVal val="visible"/>
                                      </p:to>
                                    </p:set>
                                    <p:anim calcmode="lin" valueType="num">
                                      <p:cBhvr>
                                        <p:cTn id="7" dur="1000" fill="hold"/>
                                        <p:tgtEl>
                                          <p:spTgt spid="16386"/>
                                        </p:tgtEl>
                                        <p:attrNameLst>
                                          <p:attrName>ppt_w</p:attrName>
                                        </p:attrNameLst>
                                      </p:cBhvr>
                                      <p:tavLst>
                                        <p:tav tm="0">
                                          <p:val>
                                            <p:fltVal val="0"/>
                                          </p:val>
                                        </p:tav>
                                        <p:tav tm="100000">
                                          <p:val>
                                            <p:strVal val="#ppt_w"/>
                                          </p:val>
                                        </p:tav>
                                      </p:tavLst>
                                    </p:anim>
                                    <p:anim calcmode="lin" valueType="num">
                                      <p:cBhvr>
                                        <p:cTn id="8" dur="1000" fill="hold"/>
                                        <p:tgtEl>
                                          <p:spTgt spid="16386"/>
                                        </p:tgtEl>
                                        <p:attrNameLst>
                                          <p:attrName>ppt_h</p:attrName>
                                        </p:attrNameLst>
                                      </p:cBhvr>
                                      <p:tavLst>
                                        <p:tav tm="0">
                                          <p:val>
                                            <p:fltVal val="0"/>
                                          </p:val>
                                        </p:tav>
                                        <p:tav tm="100000">
                                          <p:val>
                                            <p:strVal val="#ppt_h"/>
                                          </p:val>
                                        </p:tav>
                                      </p:tavLst>
                                    </p:anim>
                                    <p:anim calcmode="lin" valueType="num">
                                      <p:cBhvr>
                                        <p:cTn id="9" dur="1000" fill="hold"/>
                                        <p:tgtEl>
                                          <p:spTgt spid="16386"/>
                                        </p:tgtEl>
                                        <p:attrNameLst>
                                          <p:attrName>style.rotation</p:attrName>
                                        </p:attrNameLst>
                                      </p:cBhvr>
                                      <p:tavLst>
                                        <p:tav tm="0">
                                          <p:val>
                                            <p:fltVal val="90"/>
                                          </p:val>
                                        </p:tav>
                                        <p:tav tm="100000">
                                          <p:val>
                                            <p:fltVal val="0"/>
                                          </p:val>
                                        </p:tav>
                                      </p:tavLst>
                                    </p:anim>
                                    <p:animEffect transition="in" filter="fade">
                                      <p:cBhvr>
                                        <p:cTn id="10" dur="1000"/>
                                        <p:tgtEl>
                                          <p:spTgt spid="16386"/>
                                        </p:tgtEl>
                                      </p:cBhvr>
                                    </p:animEffect>
                                  </p:childTnLst>
                                </p:cTn>
                              </p:par>
                            </p:childTnLst>
                          </p:cTn>
                        </p:par>
                      </p:childTnLst>
                    </p:cTn>
                  </p:par>
                  <p:par>
                    <p:cTn id="11" fill="hold">
                      <p:stCondLst>
                        <p:cond delay="indefinite"/>
                      </p:stCondLst>
                      <p:childTnLst>
                        <p:par>
                          <p:cTn id="12" fill="hold">
                            <p:stCondLst>
                              <p:cond delay="0"/>
                            </p:stCondLst>
                            <p:childTnLst>
                              <p:par>
                                <p:cTn id="13" presetID="20" presetClass="entr" presetSubtype="0" fill="hold" nodeType="clickEffect">
                                  <p:stCondLst>
                                    <p:cond delay="0"/>
                                  </p:stCondLst>
                                  <p:childTnLst>
                                    <p:set>
                                      <p:cBhvr>
                                        <p:cTn id="14" dur="1" fill="hold">
                                          <p:stCondLst>
                                            <p:cond delay="0"/>
                                          </p:stCondLst>
                                        </p:cTn>
                                        <p:tgtEl>
                                          <p:spTgt spid="16388"/>
                                        </p:tgtEl>
                                        <p:attrNameLst>
                                          <p:attrName>style.visibility</p:attrName>
                                        </p:attrNameLst>
                                      </p:cBhvr>
                                      <p:to>
                                        <p:strVal val="visible"/>
                                      </p:to>
                                    </p:set>
                                    <p:animEffect transition="in" filter="wedge">
                                      <p:cBhvr>
                                        <p:cTn id="15" dur="20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5562600" y="457200"/>
            <a:ext cx="2681288" cy="5121275"/>
          </a:xfrm>
          <a:prstGeom prst="rect">
            <a:avLst/>
          </a:prstGeom>
          <a:noFill/>
          <a:ln w="9525">
            <a:noFill/>
            <a:miter lim="800000"/>
            <a:headEnd/>
            <a:tailEnd/>
          </a:ln>
          <a:effectLst/>
        </p:spPr>
        <p:txBody>
          <a:bodyPr>
            <a:spAutoFit/>
          </a:bodyPr>
          <a:lstStyle/>
          <a:p>
            <a:pPr algn="just">
              <a:spcBef>
                <a:spcPct val="50000"/>
              </a:spcBef>
              <a:defRPr/>
            </a:pPr>
            <a:r>
              <a:rPr lang="ru-RU" sz="2000" b="1">
                <a:solidFill>
                  <a:srgbClr val="000066"/>
                </a:solidFill>
                <a:effectLst>
                  <a:outerShdw blurRad="38100" dist="38100" dir="2700000" algn="tl">
                    <a:srgbClr val="C0C0C0"/>
                  </a:outerShdw>
                </a:effectLst>
                <a:latin typeface="Times New Roman" pitchFamily="18" charset="0"/>
              </a:rPr>
              <a:t>Снегурочка - внучка Деда Мороза. </a:t>
            </a:r>
          </a:p>
          <a:p>
            <a:pPr algn="just">
              <a:spcBef>
                <a:spcPct val="50000"/>
              </a:spcBef>
              <a:defRPr/>
            </a:pPr>
            <a:r>
              <a:rPr lang="ru-RU" sz="2000" b="1">
                <a:solidFill>
                  <a:srgbClr val="000066"/>
                </a:solidFill>
                <a:effectLst>
                  <a:outerShdw blurRad="38100" dist="38100" dir="2700000" algn="tl">
                    <a:srgbClr val="C0C0C0"/>
                  </a:outerShdw>
                </a:effectLst>
                <a:latin typeface="Times New Roman" pitchFamily="18" charset="0"/>
              </a:rPr>
              <a:t>Образ Снегурочки - символ застывших вод. </a:t>
            </a:r>
          </a:p>
          <a:p>
            <a:pPr algn="just">
              <a:spcBef>
                <a:spcPct val="50000"/>
              </a:spcBef>
              <a:defRPr/>
            </a:pPr>
            <a:r>
              <a:rPr lang="ru-RU" sz="2000" b="1">
                <a:solidFill>
                  <a:srgbClr val="000066"/>
                </a:solidFill>
                <a:effectLst>
                  <a:outerShdw blurRad="38100" dist="38100" dir="2700000" algn="tl">
                    <a:srgbClr val="C0C0C0"/>
                  </a:outerShdw>
                </a:effectLst>
                <a:latin typeface="Times New Roman" pitchFamily="18" charset="0"/>
              </a:rPr>
              <a:t>Снегурочка всегда молода, необычайно красива, немного грустна... Но при этом она – самый милый персонаж новогодних праздников.</a:t>
            </a:r>
            <a:r>
              <a:rPr lang="ru-RU" sz="2000">
                <a:solidFill>
                  <a:srgbClr val="000066"/>
                </a:solidFill>
                <a:latin typeface="Times New Roman" pitchFamily="18" charset="0"/>
              </a:rPr>
              <a:t> </a:t>
            </a:r>
          </a:p>
          <a:p>
            <a:pPr algn="just">
              <a:spcBef>
                <a:spcPct val="50000"/>
              </a:spcBef>
              <a:defRPr/>
            </a:pPr>
            <a:r>
              <a:rPr lang="ru-RU" sz="2000" b="1">
                <a:solidFill>
                  <a:srgbClr val="000066"/>
                </a:solidFill>
                <a:latin typeface="Times New Roman" pitchFamily="18" charset="0"/>
              </a:rPr>
              <a:t>Снегурочка есть только в России</a:t>
            </a:r>
          </a:p>
        </p:txBody>
      </p:sp>
      <p:pic>
        <p:nvPicPr>
          <p:cNvPr id="13315" name="Picture 3" descr="401_la[1]"/>
          <p:cNvPicPr>
            <a:picLocks noChangeAspect="1" noChangeArrowheads="1"/>
          </p:cNvPicPr>
          <p:nvPr/>
        </p:nvPicPr>
        <p:blipFill>
          <a:blip r:embed="rId2" cstate="email"/>
          <a:srcRect/>
          <a:stretch>
            <a:fillRect/>
          </a:stretch>
        </p:blipFill>
        <p:spPr bwMode="auto">
          <a:xfrm>
            <a:off x="-228600" y="0"/>
            <a:ext cx="5410200" cy="6629400"/>
          </a:xfrm>
          <a:prstGeom prst="rect">
            <a:avLst/>
          </a:prstGeom>
          <a:noFill/>
          <a:ln w="9525">
            <a:noFill/>
            <a:miter lim="800000"/>
            <a:headEnd/>
            <a:tailEnd/>
          </a:ln>
        </p:spPr>
      </p:pic>
    </p:spTree>
  </p:cSld>
  <p:clrMapOvr>
    <a:masterClrMapping/>
  </p:clrMapOvr>
  <p:transition advTm="8000">
    <p:wedge/>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TotalTime>
  <Words>421</Words>
  <Application>Microsoft Office PowerPoint</Application>
  <PresentationFormat>Экран (4:3)</PresentationFormat>
  <Paragraphs>70</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Слайд 1</vt:lpstr>
      <vt:lpstr> </vt:lpstr>
      <vt:lpstr>Слайд 3</vt:lpstr>
      <vt:lpstr>Слайд 4</vt:lpstr>
      <vt:lpstr>Слайд 5</vt:lpstr>
      <vt:lpstr>Слайд 6</vt:lpstr>
      <vt:lpstr>Проверь себя!</vt:lpstr>
      <vt:lpstr>      Ей не нужна  горячая  печурка, Мороз и холод  - все ей нипочём. Привет всем шлёт весёлая ... </vt:lpstr>
      <vt:lpstr>Слайд 9</vt:lpstr>
      <vt:lpstr>Какое дерево считают символом Нового года?</vt:lpstr>
      <vt:lpstr>Слайд 11</vt:lpstr>
      <vt:lpstr>Слайд 12</vt:lpstr>
      <vt:lpstr>Слайд 13</vt:lpstr>
      <vt:lpstr>Слайд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Наталья</dc:creator>
  <cp:lastModifiedBy>малышка моя</cp:lastModifiedBy>
  <cp:revision>23</cp:revision>
  <dcterms:created xsi:type="dcterms:W3CDTF">2014-08-07T14:37:46Z</dcterms:created>
  <dcterms:modified xsi:type="dcterms:W3CDTF">2015-12-02T17:32:42Z</dcterms:modified>
</cp:coreProperties>
</file>