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9" r:id="rId2"/>
    <p:sldId id="271" r:id="rId3"/>
    <p:sldId id="272" r:id="rId4"/>
    <p:sldId id="273" r:id="rId5"/>
    <p:sldId id="274" r:id="rId6"/>
    <p:sldId id="270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6" r:id="rId16"/>
    <p:sldId id="283" r:id="rId17"/>
    <p:sldId id="284" r:id="rId18"/>
    <p:sldId id="28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Сколько дней стояли розы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Обычная вода</c:v>
                </c:pt>
                <c:pt idx="1">
                  <c:v>Со средством "SORTI"</c:v>
                </c:pt>
                <c:pt idx="2">
                  <c:v>Кипяток</c:v>
                </c:pt>
                <c:pt idx="3">
                  <c:v>Аспирин + сахар</c:v>
                </c:pt>
                <c:pt idx="4">
                  <c:v>Питательная смесь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</c:v>
                </c:pt>
                <c:pt idx="1">
                  <c:v>6</c:v>
                </c:pt>
                <c:pt idx="2">
                  <c:v>4</c:v>
                </c:pt>
                <c:pt idx="3">
                  <c:v>9</c:v>
                </c:pt>
                <c:pt idx="4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3106512"/>
        <c:axId val="223080720"/>
      </c:barChart>
      <c:catAx>
        <c:axId val="223106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23080720"/>
        <c:crosses val="autoZero"/>
        <c:auto val="1"/>
        <c:lblAlgn val="ctr"/>
        <c:lblOffset val="100"/>
        <c:noMultiLvlLbl val="0"/>
      </c:catAx>
      <c:valAx>
        <c:axId val="2230807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3106512"/>
        <c:crosses val="autoZero"/>
        <c:crossBetween val="between"/>
      </c:valAx>
      <c:dTable>
        <c:showHorzBorder val="1"/>
        <c:showVertBorder val="1"/>
        <c:showOutline val="1"/>
        <c:showKeys val="0"/>
        <c:txPr>
          <a:bodyPr/>
          <a:lstStyle/>
          <a:p>
            <a:pPr rtl="0">
              <a:defRPr b="1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2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A4567-E226-49D1-BA03-4ED9A800B61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D5CE579-474B-4133-86D8-8A32960C26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A4567-E226-49D1-BA03-4ED9A800B61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E579-474B-4133-86D8-8A32960C26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A4567-E226-49D1-BA03-4ED9A800B61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E579-474B-4133-86D8-8A32960C26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A4567-E226-49D1-BA03-4ED9A800B61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E579-474B-4133-86D8-8A32960C26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A4567-E226-49D1-BA03-4ED9A800B61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D5CE579-474B-4133-86D8-8A32960C26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A4567-E226-49D1-BA03-4ED9A800B61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E579-474B-4133-86D8-8A32960C26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A4567-E226-49D1-BA03-4ED9A800B61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E579-474B-4133-86D8-8A32960C26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A4567-E226-49D1-BA03-4ED9A800B61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E579-474B-4133-86D8-8A32960C26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A4567-E226-49D1-BA03-4ED9A800B61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E579-474B-4133-86D8-8A32960C26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A4567-E226-49D1-BA03-4ED9A800B61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CE579-474B-4133-86D8-8A32960C26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A4567-E226-49D1-BA03-4ED9A800B61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D5CE579-474B-4133-86D8-8A32960C26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5FA4567-E226-49D1-BA03-4ED9A800B61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D5CE579-474B-4133-86D8-8A32960C26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76302"/>
            <a:ext cx="87094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Monotype Corsiva" pitchFamily="66" charset="0"/>
              </a:rPr>
              <a:t>Продлим жизнь        </a:t>
            </a:r>
            <a:r>
              <a:rPr lang="ru-RU" sz="6600" dirty="0">
                <a:latin typeface="Monotype Corsiva" pitchFamily="66" charset="0"/>
              </a:rPr>
              <a:t> </a:t>
            </a:r>
            <a:r>
              <a:rPr lang="ru-RU" sz="6600" dirty="0" smtClean="0">
                <a:latin typeface="Monotype Corsiva" pitchFamily="66" charset="0"/>
              </a:rPr>
              <a:t>                 </a:t>
            </a:r>
            <a:r>
              <a:rPr lang="ru-RU" sz="6600" dirty="0" smtClean="0">
                <a:latin typeface="Monotype Corsiva" pitchFamily="66" charset="0"/>
              </a:rPr>
              <a:t>срезанным цветам</a:t>
            </a:r>
            <a:endParaRPr lang="ru-RU" sz="6600" dirty="0"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39952" y="4365104"/>
            <a:ext cx="4727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Выполнила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Никитина Милена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ученица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«А» класса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МБОУ Марковская СОШ</a:t>
            </a: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Никитина                        Людмила  Петровна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85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447055"/>
            <a:ext cx="752539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25 – ноября </a:t>
            </a:r>
            <a:r>
              <a:rPr lang="ru-RU" sz="2800" dirty="0" smtClean="0"/>
              <a:t>– завяла роза под </a:t>
            </a:r>
            <a:r>
              <a:rPr lang="ru-RU" sz="2800" b="1" dirty="0" smtClean="0"/>
              <a:t>№3(кипяток)</a:t>
            </a:r>
          </a:p>
          <a:p>
            <a:r>
              <a:rPr lang="ru-RU" sz="2800" dirty="0" smtClean="0"/>
              <a:t>Моя мама всегда ставит розы в кипяток,</a:t>
            </a:r>
          </a:p>
          <a:p>
            <a:r>
              <a:rPr lang="ru-RU" sz="2800" dirty="0" smtClean="0"/>
              <a:t> но в нашем случае  </a:t>
            </a:r>
          </a:p>
          <a:p>
            <a:r>
              <a:rPr lang="ru-RU" sz="2800" dirty="0" smtClean="0"/>
              <a:t>эта роза завяла </a:t>
            </a:r>
          </a:p>
          <a:p>
            <a:r>
              <a:rPr lang="ru-RU" sz="2800" dirty="0" smtClean="0"/>
              <a:t>первой.</a:t>
            </a:r>
            <a:endParaRPr lang="ru-RU" sz="2800" dirty="0"/>
          </a:p>
        </p:txBody>
      </p:sp>
      <p:pic>
        <p:nvPicPr>
          <p:cNvPr id="7171" name="Picture 3" descr="M:\DCIM\101NIKON\DSCN21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81415"/>
            <a:ext cx="3744416" cy="4991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15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431086"/>
            <a:ext cx="371287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26 – ноября </a:t>
            </a:r>
            <a:r>
              <a:rPr lang="ru-RU" sz="2800" dirty="0" smtClean="0"/>
              <a:t>– завяла 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 роза под </a:t>
            </a:r>
            <a:r>
              <a:rPr lang="ru-RU" sz="2800" b="1" dirty="0" smtClean="0"/>
              <a:t>№1</a:t>
            </a:r>
          </a:p>
          <a:p>
            <a:r>
              <a:rPr lang="ru-RU" sz="2800" b="1" dirty="0" smtClean="0"/>
              <a:t>(родниковая вода)</a:t>
            </a:r>
            <a:endParaRPr lang="ru-RU" sz="2800" b="1" dirty="0"/>
          </a:p>
        </p:txBody>
      </p:sp>
      <p:pic>
        <p:nvPicPr>
          <p:cNvPr id="8194" name="Picture 2" descr="M:\DCIM\101NIKON\DSCN21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321" y="431086"/>
            <a:ext cx="4571209" cy="60942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78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0454" y="188640"/>
            <a:ext cx="4251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27 ноября </a:t>
            </a:r>
            <a:r>
              <a:rPr lang="ru-RU" sz="2800" dirty="0" smtClean="0"/>
              <a:t>завяла роза под </a:t>
            </a:r>
            <a:r>
              <a:rPr lang="ru-RU" sz="2800" dirty="0"/>
              <a:t> </a:t>
            </a:r>
            <a:r>
              <a:rPr lang="ru-RU" sz="2800" b="1" dirty="0" smtClean="0"/>
              <a:t>№2 (со средством для  мытья посуды)</a:t>
            </a:r>
            <a:endParaRPr lang="ru-RU" sz="2800" b="1" dirty="0"/>
          </a:p>
        </p:txBody>
      </p:sp>
      <p:pic>
        <p:nvPicPr>
          <p:cNvPr id="2050" name="Picture 2" descr="M:\DCIM\101NIKON\DSCN21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770" y="404663"/>
            <a:ext cx="4652330" cy="6202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97522"/>
            <a:ext cx="42099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30 ноября </a:t>
            </a:r>
            <a:r>
              <a:rPr lang="ru-RU" sz="2800" dirty="0" smtClean="0"/>
              <a:t>завяла роза</a:t>
            </a:r>
          </a:p>
          <a:p>
            <a:r>
              <a:rPr lang="ru-RU" sz="2800" dirty="0" smtClean="0"/>
              <a:t> под </a:t>
            </a:r>
            <a:r>
              <a:rPr lang="ru-RU" sz="2800" b="1" dirty="0" smtClean="0"/>
              <a:t>№ 4(аспирин </a:t>
            </a:r>
          </a:p>
          <a:p>
            <a:r>
              <a:rPr lang="ru-RU" sz="2800" b="1" dirty="0" smtClean="0"/>
              <a:t>+сахар)</a:t>
            </a:r>
            <a:endParaRPr lang="ru-RU" sz="2800" b="1" dirty="0"/>
          </a:p>
        </p:txBody>
      </p:sp>
      <p:pic>
        <p:nvPicPr>
          <p:cNvPr id="3074" name="Picture 2" descr="M:\DCIM\101NIKON\DSCN21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7522"/>
            <a:ext cx="4699816" cy="62657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369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2389"/>
            <a:ext cx="341792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7 – декабря </a:t>
            </a:r>
            <a:r>
              <a:rPr lang="ru-RU" sz="2800" dirty="0" smtClean="0"/>
              <a:t>завяла </a:t>
            </a:r>
          </a:p>
          <a:p>
            <a:r>
              <a:rPr lang="ru-RU" sz="2800" dirty="0" smtClean="0"/>
              <a:t>роза под </a:t>
            </a:r>
          </a:p>
          <a:p>
            <a:r>
              <a:rPr lang="ru-RU" sz="2800" b="1" dirty="0" smtClean="0"/>
              <a:t>№5(</a:t>
            </a:r>
            <a:r>
              <a:rPr lang="ru-RU" sz="2800" b="1" dirty="0" err="1" smtClean="0"/>
              <a:t>спец.раствор</a:t>
            </a:r>
            <a:r>
              <a:rPr lang="ru-RU" sz="2800" b="1" dirty="0" smtClean="0"/>
              <a:t>)</a:t>
            </a:r>
            <a:endParaRPr lang="ru-RU" sz="2800" b="1" dirty="0"/>
          </a:p>
        </p:txBody>
      </p:sp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DCIM\101NIKON\DSCN21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76672"/>
            <a:ext cx="4450446" cy="5933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36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7056" y="0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        </a:t>
            </a:r>
            <a:endParaRPr lang="ru-RU" sz="28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979712" y="0"/>
          <a:ext cx="7164288" cy="4828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7504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34424"/>
            <a:ext cx="8496944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/>
              <a:t> </a:t>
            </a:r>
            <a:r>
              <a:rPr lang="ru-RU" sz="2400" dirty="0" smtClean="0"/>
              <a:t>                    </a:t>
            </a:r>
            <a:r>
              <a:rPr lang="ru-RU" sz="2800" dirty="0" smtClean="0"/>
              <a:t>Из </a:t>
            </a:r>
            <a:r>
              <a:rPr lang="ru-RU" sz="2800" dirty="0"/>
              <a:t>нашего исследования </a:t>
            </a:r>
            <a:r>
              <a:rPr lang="ru-RU" sz="2800" dirty="0" smtClean="0"/>
              <a:t>можно сделать следующий </a:t>
            </a:r>
            <a:r>
              <a:rPr lang="ru-RU" sz="2800" b="1" dirty="0"/>
              <a:t>вывод: </a:t>
            </a:r>
            <a:r>
              <a:rPr lang="ru-RU" sz="2800" dirty="0"/>
              <a:t>дольше всех </a:t>
            </a:r>
            <a:r>
              <a:rPr lang="ru-RU" sz="2800" dirty="0" smtClean="0"/>
              <a:t>стояла роза, поставленная </a:t>
            </a:r>
            <a:r>
              <a:rPr lang="ru-RU" sz="2800" dirty="0"/>
              <a:t>в воду с добавлением </a:t>
            </a:r>
            <a:endParaRPr lang="ru-RU" sz="2800" dirty="0" smtClean="0"/>
          </a:p>
          <a:p>
            <a:pPr algn="r"/>
            <a:r>
              <a:rPr lang="ru-RU" sz="2800" b="1" dirty="0" smtClean="0"/>
              <a:t>питательной </a:t>
            </a:r>
            <a:r>
              <a:rPr lang="ru-RU" sz="2800" b="1" dirty="0"/>
              <a:t>смеси для срезанных цветов</a:t>
            </a:r>
            <a:r>
              <a:rPr lang="ru-RU" sz="2800" dirty="0"/>
              <a:t>, купленная в магазине. В крайнем случае, если такого раствора нет, можно поставить </a:t>
            </a:r>
            <a:r>
              <a:rPr lang="ru-RU" sz="2800" dirty="0" smtClean="0"/>
              <a:t>букет </a:t>
            </a:r>
          </a:p>
          <a:p>
            <a:pPr algn="r"/>
            <a:r>
              <a:rPr lang="ru-RU" sz="2800" dirty="0"/>
              <a:t> </a:t>
            </a:r>
            <a:r>
              <a:rPr lang="ru-RU" sz="2800" dirty="0" smtClean="0"/>
              <a:t>                в </a:t>
            </a:r>
            <a:r>
              <a:rPr lang="ru-RU" sz="2800" dirty="0"/>
              <a:t>воду с </a:t>
            </a:r>
            <a:r>
              <a:rPr lang="ru-RU" sz="2800" dirty="0" smtClean="0"/>
              <a:t>   добавлением</a:t>
            </a:r>
          </a:p>
          <a:p>
            <a:pPr algn="r"/>
            <a:r>
              <a:rPr lang="ru-RU" sz="2800" dirty="0"/>
              <a:t> </a:t>
            </a:r>
            <a:r>
              <a:rPr lang="ru-RU" sz="2800" dirty="0" smtClean="0"/>
              <a:t> </a:t>
            </a:r>
            <a:r>
              <a:rPr lang="ru-RU" sz="2800" b="1" dirty="0"/>
              <a:t>1 таблетки </a:t>
            </a:r>
            <a:r>
              <a:rPr lang="ru-RU" sz="2800" b="1" dirty="0" smtClean="0"/>
              <a:t>аспирина</a:t>
            </a:r>
          </a:p>
          <a:p>
            <a:pPr algn="r"/>
            <a:r>
              <a:rPr lang="ru-RU" sz="2800" b="1" dirty="0"/>
              <a:t> </a:t>
            </a:r>
            <a:r>
              <a:rPr lang="ru-RU" sz="2800" b="1" dirty="0" smtClean="0"/>
              <a:t>                                          </a:t>
            </a:r>
            <a:r>
              <a:rPr lang="ru-RU" sz="2800" b="1" dirty="0"/>
              <a:t>и  0,5 чайной ложки </a:t>
            </a:r>
            <a:endParaRPr lang="ru-RU" sz="2800" b="1" dirty="0" smtClean="0"/>
          </a:p>
          <a:p>
            <a:pPr algn="r"/>
            <a:r>
              <a:rPr lang="ru-RU" sz="2800" b="1" dirty="0"/>
              <a:t> </a:t>
            </a:r>
            <a:r>
              <a:rPr lang="ru-RU" sz="2800" b="1" dirty="0" smtClean="0"/>
              <a:t>                                                                                </a:t>
            </a:r>
            <a:r>
              <a:rPr lang="ru-RU" sz="2800" b="1" dirty="0"/>
              <a:t>сахарного </a:t>
            </a:r>
            <a:r>
              <a:rPr lang="ru-RU" sz="2800" b="1" dirty="0" smtClean="0"/>
              <a:t>     песка</a:t>
            </a:r>
            <a:r>
              <a:rPr lang="ru-RU" sz="2800" b="1" dirty="0"/>
              <a:t>.</a:t>
            </a:r>
          </a:p>
          <a:p>
            <a:pPr algn="r"/>
            <a:r>
              <a:rPr lang="ru-RU" sz="2400" dirty="0" smtClean="0"/>
              <a:t>                                                                                           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3622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260648"/>
            <a:ext cx="84969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        </a:t>
            </a:r>
            <a:r>
              <a:rPr lang="ru-RU" sz="2800" dirty="0" err="1"/>
              <a:t>Т.о</a:t>
            </a:r>
            <a:r>
              <a:rPr lang="ru-RU" sz="2800" dirty="0"/>
              <a:t>. наша </a:t>
            </a:r>
            <a:r>
              <a:rPr lang="ru-RU" sz="2800" b="1" dirty="0"/>
              <a:t>гипотеза </a:t>
            </a:r>
            <a:r>
              <a:rPr lang="ru-RU" sz="2800" b="1" dirty="0" smtClean="0"/>
              <a:t>  </a:t>
            </a:r>
            <a:r>
              <a:rPr lang="ru-RU" sz="2800" b="1" dirty="0"/>
              <a:t>подтвердилась.  </a:t>
            </a:r>
            <a:r>
              <a:rPr lang="ru-RU" sz="2800" b="1" dirty="0" smtClean="0"/>
              <a:t> </a:t>
            </a:r>
            <a:r>
              <a:rPr lang="ru-RU" sz="2800" b="1" dirty="0"/>
              <a:t>Если использовать  </a:t>
            </a:r>
            <a:r>
              <a:rPr lang="ru-RU" sz="2800" b="1" dirty="0" smtClean="0"/>
              <a:t> </a:t>
            </a:r>
            <a:r>
              <a:rPr lang="ru-RU" sz="2800" b="1" dirty="0"/>
              <a:t>специальный   </a:t>
            </a:r>
            <a:r>
              <a:rPr lang="ru-RU" sz="2800" b="1" dirty="0" smtClean="0"/>
              <a:t>раствор</a:t>
            </a:r>
            <a:r>
              <a:rPr lang="ru-RU" sz="2800" b="1" dirty="0"/>
              <a:t>, то розы будут дольше  </a:t>
            </a:r>
            <a:r>
              <a:rPr lang="ru-RU" sz="2800" b="1" dirty="0" smtClean="0"/>
              <a:t> </a:t>
            </a:r>
            <a:r>
              <a:rPr lang="ru-RU" sz="2800" b="1" dirty="0"/>
              <a:t>радовать нас своей красотой.</a:t>
            </a:r>
          </a:p>
          <a:p>
            <a:pPr algn="r"/>
            <a:r>
              <a:rPr lang="ru-RU" sz="2800" dirty="0"/>
              <a:t>         </a:t>
            </a:r>
            <a:r>
              <a:rPr lang="ru-RU" sz="2800" dirty="0" smtClean="0"/>
              <a:t> </a:t>
            </a:r>
          </a:p>
          <a:p>
            <a:pPr algn="r"/>
            <a:r>
              <a:rPr lang="ru-RU" sz="2800" dirty="0" smtClean="0"/>
              <a:t> </a:t>
            </a:r>
            <a:r>
              <a:rPr lang="ru-RU" sz="2800" dirty="0"/>
              <a:t>В своём исследовании мы  </a:t>
            </a:r>
            <a:r>
              <a:rPr lang="ru-RU" sz="2800" dirty="0" smtClean="0"/>
              <a:t> </a:t>
            </a:r>
            <a:r>
              <a:rPr lang="ru-RU" sz="2800" dirty="0"/>
              <a:t>использовали </a:t>
            </a:r>
            <a:r>
              <a:rPr lang="ru-RU" sz="2800" dirty="0" smtClean="0"/>
              <a:t>                                                                 розы</a:t>
            </a:r>
            <a:r>
              <a:rPr lang="ru-RU" sz="2800" dirty="0"/>
              <a:t>, выращенные в </a:t>
            </a:r>
            <a:r>
              <a:rPr lang="ru-RU" sz="2800" dirty="0" smtClean="0"/>
              <a:t>теплицах </a:t>
            </a:r>
            <a:r>
              <a:rPr lang="ru-RU" sz="2800" dirty="0"/>
              <a:t>города </a:t>
            </a:r>
            <a:r>
              <a:rPr lang="ru-RU" sz="2800" dirty="0" smtClean="0"/>
              <a:t>     Чайковского</a:t>
            </a:r>
            <a:r>
              <a:rPr lang="ru-RU" sz="2800" dirty="0"/>
              <a:t>. </a:t>
            </a:r>
            <a:r>
              <a:rPr lang="ru-RU" sz="2800" dirty="0" smtClean="0"/>
              <a:t>      В </a:t>
            </a:r>
            <a:r>
              <a:rPr lang="ru-RU" sz="2800" dirty="0"/>
              <a:t>следующий раз мы исследуем </a:t>
            </a:r>
            <a:r>
              <a:rPr lang="ru-RU" sz="2800" dirty="0" smtClean="0"/>
              <a:t>             импортные </a:t>
            </a:r>
            <a:r>
              <a:rPr lang="ru-RU" sz="2800" dirty="0"/>
              <a:t>розы. </a:t>
            </a:r>
            <a:endParaRPr lang="ru-RU" sz="2800" dirty="0" smtClean="0"/>
          </a:p>
          <a:p>
            <a:pPr algn="r"/>
            <a:r>
              <a:rPr lang="ru-RU" sz="2800" dirty="0"/>
              <a:t> </a:t>
            </a:r>
            <a:r>
              <a:rPr lang="ru-RU" sz="2800" dirty="0" smtClean="0"/>
              <a:t>                Может </a:t>
            </a:r>
            <a:r>
              <a:rPr lang="ru-RU" sz="2800" dirty="0"/>
              <a:t>с ними будет </a:t>
            </a:r>
            <a:endParaRPr lang="ru-RU" sz="2800" dirty="0" smtClean="0"/>
          </a:p>
          <a:p>
            <a:pPr algn="just"/>
            <a:r>
              <a:rPr lang="ru-RU" sz="2800" dirty="0"/>
              <a:t> </a:t>
            </a:r>
            <a:r>
              <a:rPr lang="ru-RU" sz="2800" dirty="0" smtClean="0"/>
              <a:t>                                                        всё </a:t>
            </a:r>
            <a:r>
              <a:rPr lang="ru-RU" sz="2800" dirty="0"/>
              <a:t>совсем по-другому.</a:t>
            </a:r>
          </a:p>
          <a:p>
            <a:pPr algn="just"/>
            <a:r>
              <a:rPr lang="ru-RU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7504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M:\DCIM\101NIKON\DSCN21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714" y="384030"/>
            <a:ext cx="4591026" cy="6120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M:\DCIM\101NIKON\DSCN21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" y="188640"/>
            <a:ext cx="2917417" cy="3889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M:\DCIM\101NIKON\DSCN21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62817"/>
            <a:ext cx="3240360" cy="2430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75856" y="0"/>
            <a:ext cx="52842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Спасибо </a:t>
            </a:r>
          </a:p>
          <a:p>
            <a:r>
              <a:rPr lang="ru-RU" sz="4000" b="1" i="1" dirty="0">
                <a:solidFill>
                  <a:srgbClr val="FF0000"/>
                </a:solidFill>
              </a:rPr>
              <a:t> </a:t>
            </a:r>
            <a:r>
              <a:rPr lang="ru-RU" sz="4000" b="1" i="1" dirty="0" smtClean="0">
                <a:solidFill>
                  <a:srgbClr val="FF0000"/>
                </a:solidFill>
              </a:rPr>
              <a:t>             за внимание!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74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2102867"/>
            <a:ext cx="7591960" cy="474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476672"/>
            <a:ext cx="780752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Проблема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Как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сохранить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красоту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этих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замечательных цветов</a:t>
            </a:r>
            <a:r>
              <a:rPr lang="ru-RU" dirty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454" y="1410370"/>
            <a:ext cx="872392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Цель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исследования: </a:t>
            </a:r>
            <a:r>
              <a:rPr lang="ru-RU" sz="2800" dirty="0" smtClean="0"/>
              <a:t>Найти </a:t>
            </a:r>
            <a:r>
              <a:rPr lang="ru-RU" sz="2800" dirty="0"/>
              <a:t>оптимальный </a:t>
            </a:r>
            <a:endParaRPr lang="ru-RU" sz="2800" dirty="0" smtClean="0"/>
          </a:p>
          <a:p>
            <a:r>
              <a:rPr lang="ru-RU" sz="2800" dirty="0" smtClean="0"/>
              <a:t>   способ </a:t>
            </a:r>
            <a:r>
              <a:rPr lang="ru-RU" sz="2800" dirty="0"/>
              <a:t>сохранения  </a:t>
            </a:r>
            <a:r>
              <a:rPr lang="ru-RU" sz="2800" dirty="0" smtClean="0"/>
              <a:t>срезанных </a:t>
            </a:r>
            <a:r>
              <a:rPr lang="ru-RU" sz="2800" dirty="0"/>
              <a:t>роз в </a:t>
            </a:r>
            <a:r>
              <a:rPr lang="ru-RU" sz="2800" dirty="0" smtClean="0"/>
              <a:t>букете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                                                                </a:t>
            </a:r>
            <a:r>
              <a:rPr lang="ru-RU" sz="2800" dirty="0"/>
              <a:t>как можно дольше.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2800783"/>
            <a:ext cx="50760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Задачи: </a:t>
            </a:r>
            <a:r>
              <a:rPr lang="ru-RU" sz="2800" dirty="0"/>
              <a:t>1.Изучить литературу по данному вопросу.</a:t>
            </a:r>
          </a:p>
          <a:p>
            <a:r>
              <a:rPr lang="ru-RU" sz="2800" dirty="0" smtClean="0"/>
              <a:t>2.Провести </a:t>
            </a:r>
            <a:r>
              <a:rPr lang="ru-RU" sz="2800" dirty="0"/>
              <a:t>исследование и определить, в каком растворе </a:t>
            </a:r>
            <a:r>
              <a:rPr lang="ru-RU" sz="2800" dirty="0" smtClean="0"/>
              <a:t>     розы </a:t>
            </a:r>
            <a:r>
              <a:rPr lang="ru-RU" sz="2800" dirty="0"/>
              <a:t>простоят дольше.</a:t>
            </a:r>
          </a:p>
          <a:p>
            <a:r>
              <a:rPr lang="ru-RU" sz="2800" dirty="0"/>
              <a:t>               3.Сделать соответствующие выводы.</a:t>
            </a:r>
          </a:p>
        </p:txBody>
      </p:sp>
    </p:spTree>
    <p:extLst>
      <p:ext uri="{BB962C8B-B14F-4D97-AF65-F5344CB8AC3E}">
        <p14:creationId xmlns:p14="http://schemas.microsoft.com/office/powerpoint/2010/main" val="296281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-16417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5806" y="453747"/>
            <a:ext cx="8866851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Объект исследования: </a:t>
            </a:r>
            <a:r>
              <a:rPr lang="ru-RU" sz="2800" dirty="0"/>
              <a:t>розы</a:t>
            </a:r>
          </a:p>
          <a:p>
            <a:r>
              <a:rPr lang="ru-RU" sz="2800" b="1" dirty="0"/>
              <a:t>Предмет исследования: </a:t>
            </a:r>
            <a:r>
              <a:rPr lang="ru-RU" sz="2800" dirty="0"/>
              <a:t>способы </a:t>
            </a:r>
            <a:r>
              <a:rPr lang="ru-RU" sz="2800" dirty="0" smtClean="0"/>
              <a:t>сохранения</a:t>
            </a:r>
          </a:p>
          <a:p>
            <a:r>
              <a:rPr lang="ru-RU" sz="2800" dirty="0" smtClean="0"/>
              <a:t>                                                                           срезанных </a:t>
            </a:r>
            <a:r>
              <a:rPr lang="ru-RU" sz="2800" dirty="0"/>
              <a:t>роз.</a:t>
            </a:r>
          </a:p>
          <a:p>
            <a:r>
              <a:rPr lang="ru-RU" sz="2800" dirty="0"/>
              <a:t> Изучив литературу по данному вопросу</a:t>
            </a:r>
            <a:r>
              <a:rPr lang="ru-RU" sz="2800" dirty="0" smtClean="0"/>
              <a:t>,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                                   </a:t>
            </a:r>
            <a:r>
              <a:rPr lang="ru-RU" sz="2800" dirty="0"/>
              <a:t>нами была выдвинута</a:t>
            </a:r>
            <a:r>
              <a:rPr lang="ru-RU" dirty="0"/>
              <a:t> </a:t>
            </a:r>
            <a:r>
              <a:rPr lang="ru-RU" sz="2800" b="1" dirty="0"/>
              <a:t>гипотеза:</a:t>
            </a:r>
          </a:p>
          <a:p>
            <a:r>
              <a:rPr lang="ru-RU" dirty="0" smtClean="0"/>
              <a:t>                           </a:t>
            </a:r>
          </a:p>
          <a:p>
            <a:r>
              <a:rPr lang="ru-RU" sz="2800" b="1" dirty="0" smtClean="0"/>
              <a:t>                                                    Что, если </a:t>
            </a:r>
            <a:r>
              <a:rPr lang="ru-RU" sz="2800" dirty="0" smtClean="0"/>
              <a:t>использовать </a:t>
            </a:r>
          </a:p>
          <a:p>
            <a:r>
              <a:rPr lang="ru-RU" sz="2800" dirty="0" smtClean="0"/>
              <a:t>                                                               специальный раствор, </a:t>
            </a:r>
          </a:p>
          <a:p>
            <a:r>
              <a:rPr lang="ru-RU" sz="2800" dirty="0" smtClean="0"/>
              <a:t>                                                                       то розы простоят </a:t>
            </a:r>
          </a:p>
          <a:p>
            <a:r>
              <a:rPr lang="ru-RU" sz="2800" dirty="0" smtClean="0"/>
              <a:t>                                                                         намного дольше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884864" y="4669760"/>
            <a:ext cx="51366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      Собрав информацию по </a:t>
            </a:r>
          </a:p>
          <a:p>
            <a:r>
              <a:rPr lang="ru-RU" sz="2800" dirty="0" smtClean="0"/>
              <a:t>             данному вопросу в сети </a:t>
            </a:r>
          </a:p>
          <a:p>
            <a:r>
              <a:rPr lang="ru-RU" sz="2800" dirty="0" smtClean="0"/>
              <a:t>              Интернет,  мы решили</a:t>
            </a:r>
          </a:p>
          <a:p>
            <a:pPr algn="ctr"/>
            <a:r>
              <a:rPr lang="ru-RU" sz="2800" dirty="0" smtClean="0"/>
              <a:t>             попробовать несколько                  растворов.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738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548680"/>
            <a:ext cx="46132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№1 – обычная родниковая </a:t>
            </a:r>
            <a:endParaRPr lang="ru-RU" sz="2800" dirty="0" smtClean="0"/>
          </a:p>
          <a:p>
            <a:r>
              <a:rPr lang="ru-RU" sz="2800" dirty="0"/>
              <a:t> </a:t>
            </a:r>
            <a:r>
              <a:rPr lang="ru-RU" sz="2800" dirty="0" smtClean="0"/>
              <a:t>                  вода.</a:t>
            </a:r>
            <a:endParaRPr lang="ru-RU" sz="2800" dirty="0"/>
          </a:p>
        </p:txBody>
      </p:sp>
      <p:pic>
        <p:nvPicPr>
          <p:cNvPr id="1026" name="Picture 2" descr="M:\DCIM\101NIKON\DSCN21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471" y="239621"/>
            <a:ext cx="3310510" cy="44135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DCIM\101NIKON\DSCN2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675" y="2212882"/>
            <a:ext cx="3295501" cy="43935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07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404664"/>
            <a:ext cx="80093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№2 – вода со средством для мытья посуды (в нашем случае мы взяли средство для мытья посуды «SORTI»)</a:t>
            </a:r>
          </a:p>
        </p:txBody>
      </p:sp>
      <p:pic>
        <p:nvPicPr>
          <p:cNvPr id="2050" name="Picture 2" descr="M:\DCIM\101NIKON\DSCN21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268760"/>
            <a:ext cx="3672408" cy="27546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M:\DCIM\101NIKON\DSCN21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462" y="2924944"/>
            <a:ext cx="3468201" cy="2601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:\DCIM\101NIKON\DSCN21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821640"/>
            <a:ext cx="2557410" cy="3409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57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548680"/>
            <a:ext cx="2786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№3 – кипяток</a:t>
            </a:r>
          </a:p>
        </p:txBody>
      </p:sp>
      <p:pic>
        <p:nvPicPr>
          <p:cNvPr id="5122" name="Picture 2" descr="M:\DCIM\101NIKON\DSCN21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1068"/>
            <a:ext cx="4681008" cy="6240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5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5010" y="476672"/>
            <a:ext cx="870988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№4  - вода с добавлением одной таблетки аспирина </a:t>
            </a:r>
            <a:endParaRPr lang="ru-RU" sz="2800" dirty="0" smtClean="0"/>
          </a:p>
          <a:p>
            <a:r>
              <a:rPr lang="ru-RU" sz="2800" dirty="0" smtClean="0"/>
              <a:t>и 0,5 </a:t>
            </a:r>
            <a:r>
              <a:rPr lang="ru-RU" sz="2800" dirty="0"/>
              <a:t>ложки сахарного песка.</a:t>
            </a:r>
          </a:p>
        </p:txBody>
      </p:sp>
      <p:pic>
        <p:nvPicPr>
          <p:cNvPr id="3076" name="Picture 4" descr="M:\DCIM\101NIKON\DSCN21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697" y="953725"/>
            <a:ext cx="2795126" cy="37264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M:\DCIM\101NIKON\DSCN21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973" y="3428999"/>
            <a:ext cx="2532969" cy="3376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M:\DCIM\101NIKON\DSCN21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503042"/>
            <a:ext cx="2377295" cy="31693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6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197448"/>
            <a:ext cx="766410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№5 – питательная смесь для  продолжительного сохранения срезанных цветов «Живая роза» (купленная в магазине</a:t>
            </a:r>
            <a:r>
              <a:rPr lang="ru-RU" sz="2800" dirty="0" smtClean="0"/>
              <a:t>).</a:t>
            </a:r>
          </a:p>
          <a:p>
            <a:r>
              <a:rPr lang="ru-RU" sz="2800" b="1" dirty="0" smtClean="0"/>
              <a:t>Состав: сахароза, микроэлементы </a:t>
            </a:r>
            <a:endParaRPr lang="ru-RU" sz="2800" b="1" dirty="0"/>
          </a:p>
        </p:txBody>
      </p:sp>
      <p:pic>
        <p:nvPicPr>
          <p:cNvPr id="2" name="Picture 2" descr="M:\DCIM\101NIKON\DSCN21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1917257"/>
            <a:ext cx="2808311" cy="3743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M:\DCIM\101NIKON\DSCN21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201638"/>
            <a:ext cx="3312368" cy="44159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461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РОЗА\Новая папка\Rose\розы\3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971235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M:\DCIM\101NIKON\DSCN21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932" y="260648"/>
            <a:ext cx="4375744" cy="5833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60648"/>
            <a:ext cx="43091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21 ноября </a:t>
            </a:r>
            <a:r>
              <a:rPr lang="ru-RU" sz="2800" dirty="0" smtClean="0"/>
              <a:t>-  </a:t>
            </a:r>
            <a:r>
              <a:rPr lang="ru-RU" sz="3200" dirty="0" smtClean="0"/>
              <a:t>начало 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                       нашего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                исследования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7534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188</TotalTime>
  <Words>421</Words>
  <Application>Microsoft Office PowerPoint</Application>
  <PresentationFormat>Экран (4:3)</PresentationFormat>
  <Paragraphs>70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Calibri</vt:lpstr>
      <vt:lpstr>Cambria</vt:lpstr>
      <vt:lpstr>Franklin Gothic Book</vt:lpstr>
      <vt:lpstr>Monotype Corsiva</vt:lpstr>
      <vt:lpstr>Perpetua</vt:lpstr>
      <vt:lpstr>Times New Roman</vt:lpstr>
      <vt:lpstr>Wingdings 2</vt:lpstr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Никита</cp:lastModifiedBy>
  <cp:revision>23</cp:revision>
  <dcterms:modified xsi:type="dcterms:W3CDTF">2015-12-05T03:00:34Z</dcterms:modified>
</cp:coreProperties>
</file>