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58" r:id="rId4"/>
    <p:sldId id="269" r:id="rId5"/>
    <p:sldId id="270" r:id="rId6"/>
    <p:sldId id="261" r:id="rId7"/>
    <p:sldId id="264" r:id="rId8"/>
    <p:sldId id="265" r:id="rId9"/>
    <p:sldId id="266" r:id="rId10"/>
    <p:sldId id="262" r:id="rId11"/>
    <p:sldId id="263" r:id="rId12"/>
    <p:sldId id="273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DF70D-256A-45DA-90B9-2302682F43FB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6B07E-BD1B-4F1C-A3F2-2B8EEEB89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27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6B07E-BD1B-4F1C-A3F2-2B8EEEB89C2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72;&#1090;&#1091;&#1089;&#1077;&#1095;&#1082;&#1072;\Desktop\1%20&#1087;&#1091;&#1073;&#1083;&#1080;&#1082;&#1072;&#1094;&#1080;&#1080;\&#1088;&#1072;&#1073;&#1086;&#1090;&#1072;%20&#1085;&#1072;%20&#1082;&#1086;&#1085;&#1082;&#1091;&#1088;&#1089;\vilgelm_rikhard_vagner_-_schaste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mailto:info@school25tula.r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alleyflora.ru/fototropizm.html" TargetMode="External"/><Relationship Id="rId7" Type="http://schemas.openxmlformats.org/officeDocument/2006/relationships/hyperlink" Target="http://www.zoodrug.ru/topic1815.html" TargetMode="External"/><Relationship Id="rId2" Type="http://schemas.openxmlformats.org/officeDocument/2006/relationships/hyperlink" Target="https://ru.wikipedia.org/wiki/&#1060;&#1086;&#1090;&#1086;&#1090;&#1088;&#1086;&#1087;&#1080;&#1079;&#1084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avika.ru/" TargetMode="External"/><Relationship Id="rId5" Type="http://schemas.openxmlformats.org/officeDocument/2006/relationships/hyperlink" Target="http://biofile.ru/bio/8541.html" TargetMode="External"/><Relationship Id="rId4" Type="http://schemas.openxmlformats.org/officeDocument/2006/relationships/hyperlink" Target="http://fizrast.ru/razvitie/rost/dvijeniya.htm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90;&#1091;&#1089;&#1077;&#1095;&#1082;&#1072;\Desktop\1%20&#1087;&#1091;&#1073;&#1083;&#1080;&#1082;&#1072;&#1094;&#1080;&#1080;\&#1088;&#1072;&#1073;&#1086;&#1090;&#1072;%20&#1085;&#1072;%20&#1082;&#1086;&#1085;&#1082;&#1091;&#1088;&#1089;\vilgelm_rikhard_vagner_-_schaste.mp3" TargetMode="Externa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600450"/>
          </a:xfrm>
        </p:spPr>
        <p:txBody>
          <a:bodyPr>
            <a:noAutofit/>
          </a:bodyPr>
          <a:lstStyle/>
          <a:p>
            <a:r>
              <a:rPr lang="ru-RU" sz="1800" dirty="0" smtClean="0"/>
              <a:t>Муниципальное общеобразовательное учреждение </a:t>
            </a:r>
            <a:br>
              <a:rPr lang="ru-RU" sz="1800" dirty="0" smtClean="0"/>
            </a:br>
            <a:r>
              <a:rPr lang="ru-RU" sz="1800" dirty="0" smtClean="0"/>
              <a:t>«Центр образования № 25» </a:t>
            </a:r>
            <a:br>
              <a:rPr lang="ru-RU" sz="1800" dirty="0" smtClean="0"/>
            </a:br>
            <a:r>
              <a:rPr lang="ru-RU" sz="1800" dirty="0" smtClean="0"/>
              <a:t>с углубленным изучением отдельных предметов г. Тулы</a:t>
            </a:r>
            <a:br>
              <a:rPr lang="ru-RU" sz="1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/>
              <a:t>Исследовательская работа на </a:t>
            </a:r>
            <a:r>
              <a:rPr lang="en-US" sz="2400" dirty="0" smtClean="0"/>
              <a:t>I</a:t>
            </a:r>
            <a:r>
              <a:rPr lang="ru-RU" sz="2400" dirty="0" smtClean="0"/>
              <a:t> Всероссийский конкурс детских исследовательских проектов </a:t>
            </a:r>
            <a:br>
              <a:rPr lang="ru-RU" sz="2400" dirty="0" smtClean="0"/>
            </a:br>
            <a:r>
              <a:rPr lang="ru-RU" sz="2400" dirty="0" smtClean="0"/>
              <a:t>«Первые шаги в </a:t>
            </a:r>
            <a:r>
              <a:rPr lang="ru-RU" sz="2400" smtClean="0"/>
              <a:t>науку»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b="1" dirty="0" smtClean="0"/>
              <a:t>Фототропизм растений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3886200"/>
            <a:ext cx="3456384" cy="2495128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Автор: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Задкова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Екатерина, 9 лет</a:t>
            </a:r>
          </a:p>
          <a:p>
            <a:pPr algn="l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МБОУЦО № 25 г. Тулы</a:t>
            </a:r>
          </a:p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Класс: 3  «А» </a:t>
            </a:r>
          </a:p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40-87-13</a:t>
            </a:r>
            <a:r>
              <a:rPr lang="ru-RU" dirty="0" smtClean="0"/>
              <a:t> </a:t>
            </a:r>
            <a:r>
              <a:rPr lang="ru-RU" u="sng" dirty="0" smtClean="0">
                <a:hlinkClick r:id="rId4"/>
              </a:rPr>
              <a:t>info@school25tula.ru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Руководитель: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Болотских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Елена Борисовна, учитель начальных классов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I:\портфолио Кати\катя шаг в науку\IMG_01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1474659" y="3826341"/>
            <a:ext cx="3464705" cy="2598612"/>
          </a:xfrm>
          <a:prstGeom prst="rect">
            <a:avLst/>
          </a:prstGeom>
          <a:noFill/>
        </p:spPr>
      </p:pic>
      <p:pic>
        <p:nvPicPr>
          <p:cNvPr id="5" name="vilgelm_rikhard_vagner_-_schas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740352" y="29969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5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Растения помещены под </a:t>
            </a:r>
            <a:r>
              <a:rPr lang="ru-RU" dirty="0" err="1" smtClean="0"/>
              <a:t>унинаправленный</a:t>
            </a:r>
            <a:r>
              <a:rPr lang="ru-RU" dirty="0" smtClean="0"/>
              <a:t> свет</a:t>
            </a:r>
            <a:endParaRPr lang="ru-RU" dirty="0"/>
          </a:p>
        </p:txBody>
      </p:sp>
      <p:pic>
        <p:nvPicPr>
          <p:cNvPr id="6" name="Содержимое 5" descr="F:\DCIM\100CANON\IMG_018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943707" y="1880825"/>
            <a:ext cx="4896545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460432" y="6021288"/>
            <a:ext cx="683568" cy="6103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Проявление фототропизма</a:t>
            </a:r>
            <a:endParaRPr lang="ru-RU" dirty="0"/>
          </a:p>
        </p:txBody>
      </p:sp>
      <p:pic>
        <p:nvPicPr>
          <p:cNvPr id="4" name="Содержимое 3" descr="F:\DCIM\100CANON\IMG_018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72728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результате моего эксперимента получилось полностью  доказать гипотезу моего исследования: «Растительный организм  будет изменять положение побега под действием направленного света».</a:t>
            </a:r>
          </a:p>
          <a:p>
            <a:r>
              <a:rPr lang="ru-RU" dirty="0" smtClean="0"/>
              <a:t>Мы достигли цель, то есть доказали опытным путем наличие фототропизма растений.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Биология: Ботаника: 6 класс: Книга для учителя. – М.: Издательство «Первое сентября», 2002. – 256 с.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Энциклопедический словарь юного биолога / Сост. М. Е. </a:t>
            </a:r>
            <a:r>
              <a:rPr lang="ru-RU" dirty="0" err="1" smtClean="0"/>
              <a:t>Аспиз</a:t>
            </a:r>
            <a:r>
              <a:rPr lang="ru-RU" dirty="0" smtClean="0"/>
              <a:t>. — М.: Педагогика, 1986. — 352 с.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2"/>
              </a:rPr>
              <a:t>https://ru.wikipedia.org/wiki/Фототропизм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http://www.valleyflora.ru/fototropizm.html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4"/>
              </a:rPr>
              <a:t>http://fizrast.ru/razvitie/rost/dvijeniya.html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5"/>
              </a:rPr>
              <a:t>http://biofile.ru/bio/8541.html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6"/>
              </a:rPr>
              <a:t>http://www.tavika.ru/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u="sng" dirty="0" smtClean="0">
                <a:hlinkClick r:id="rId7"/>
              </a:rPr>
              <a:t>http://www.zoodrug.ru/topic1815.html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409112" cy="1475656"/>
          </a:xfrm>
        </p:spPr>
        <p:txBody>
          <a:bodyPr/>
          <a:lstStyle/>
          <a:p>
            <a:r>
              <a:rPr lang="ru-RU" dirty="0" smtClean="0"/>
              <a:t>Контактная информация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Задкова</a:t>
            </a:r>
            <a:r>
              <a:rPr lang="ru-RU" dirty="0" smtClean="0"/>
              <a:t> Екатерина</a:t>
            </a:r>
          </a:p>
          <a:p>
            <a:pPr>
              <a:buNone/>
            </a:pPr>
            <a:r>
              <a:rPr lang="ru-RU" dirty="0" smtClean="0"/>
              <a:t>9 лет</a:t>
            </a:r>
          </a:p>
          <a:p>
            <a:pPr>
              <a:buNone/>
            </a:pPr>
            <a:r>
              <a:rPr lang="ru-RU" dirty="0" smtClean="0"/>
              <a:t>3 «А» класс</a:t>
            </a:r>
          </a:p>
          <a:p>
            <a:pPr>
              <a:buNone/>
            </a:pPr>
            <a:r>
              <a:rPr lang="ru-RU" dirty="0" smtClean="0"/>
              <a:t> МБОУЦО № 25 г. Тулы</a:t>
            </a:r>
          </a:p>
          <a:p>
            <a:pPr>
              <a:buNone/>
            </a:pPr>
            <a:r>
              <a:rPr lang="ru-RU" dirty="0" smtClean="0"/>
              <a:t>8 – (960)-596-81-82</a:t>
            </a:r>
          </a:p>
          <a:p>
            <a:pPr>
              <a:buNone/>
            </a:pPr>
            <a:r>
              <a:rPr lang="en-US" dirty="0" smtClean="0"/>
              <a:t>marinaz222@mail.ru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4" y="1196752"/>
            <a:ext cx="4032448" cy="5365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Гипотеза, цель, задачи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Гипотеза исследования: «Растительный организм  будет изменять положение побега под действием направленного света».</a:t>
            </a:r>
          </a:p>
          <a:p>
            <a:pPr>
              <a:buNone/>
            </a:pPr>
            <a:r>
              <a:rPr lang="ru-RU" dirty="0" smtClean="0"/>
              <a:t>Цель исследования: «Доказать опытным путем наличие фототропизма растений».</a:t>
            </a:r>
          </a:p>
          <a:p>
            <a:pPr>
              <a:buNone/>
            </a:pPr>
            <a:r>
              <a:rPr lang="ru-RU" dirty="0" smtClean="0"/>
              <a:t>Задачи исследования:</a:t>
            </a:r>
          </a:p>
          <a:p>
            <a:pPr lvl="0"/>
            <a:r>
              <a:rPr lang="ru-RU" dirty="0" smtClean="0"/>
              <a:t>Прорастить семена растения.</a:t>
            </a:r>
          </a:p>
          <a:p>
            <a:pPr lvl="0"/>
            <a:r>
              <a:rPr lang="ru-RU" dirty="0" smtClean="0"/>
              <a:t>Посадить их  в почву.</a:t>
            </a:r>
          </a:p>
          <a:p>
            <a:pPr lvl="0"/>
            <a:r>
              <a:rPr lang="ru-RU" dirty="0" smtClean="0"/>
              <a:t>Дождаться зеленых побегов.</a:t>
            </a:r>
          </a:p>
          <a:p>
            <a:pPr lvl="0"/>
            <a:r>
              <a:rPr lang="ru-RU" dirty="0" smtClean="0"/>
              <a:t>Действовать на побег </a:t>
            </a:r>
            <a:r>
              <a:rPr lang="ru-RU" dirty="0" err="1" smtClean="0"/>
              <a:t>унинаправленным</a:t>
            </a:r>
            <a:r>
              <a:rPr lang="ru-RU" dirty="0" smtClean="0"/>
              <a:t> (направленным с одной стороны) источником света.</a:t>
            </a:r>
          </a:p>
          <a:p>
            <a:pPr lvl="0"/>
            <a:r>
              <a:rPr lang="ru-RU" dirty="0" smtClean="0"/>
              <a:t>Определить фототропизм побега к источнику света.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 растений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1535112"/>
            <a:ext cx="4211960" cy="203790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тропизмы— движения, вызванные односторонним воздействием какого-либо фактора внешней среды (света, силы земного притяжения и др.)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498975" cy="2037904"/>
          </a:xfrm>
        </p:spPr>
        <p:txBody>
          <a:bodyPr>
            <a:normAutofit/>
          </a:bodyPr>
          <a:lstStyle/>
          <a:p>
            <a:r>
              <a:rPr lang="ru-RU" dirty="0" smtClean="0"/>
              <a:t>настии— движения, вызванные общим диффузным изменением какого-либо фактора (света, температуры и др.)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126" y="3905672"/>
            <a:ext cx="397787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27859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Дневник наблюдений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196757"/>
          <a:ext cx="8229600" cy="5184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2472"/>
                <a:gridCol w="2376264"/>
                <a:gridCol w="4690864"/>
              </a:tblGrid>
              <a:tr h="4514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Условия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Изменения в семенах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52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22.10.2015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Небольшая влажность,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доступ воздуха есть,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температура 20 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Семена сухие, изменения не происходят.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52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23.10.2015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Семена увеличились в размерах (набухли).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24.10.2015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Семена еще увеличились.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52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25.10.2015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Появилось заметное отверстие в семенах (семявход)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26.10.2015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Из семян показался корешок.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27.10.2015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Корешок увеличивается.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28.10.2015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2" action="ppaction://hlinksldjump"/>
                        </a:rPr>
                        <a:t>Семена готовы к посадке.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29.10.2015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Семена посажены в почву.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Дневник наблюдений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68760"/>
          <a:ext cx="8229600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464"/>
                <a:gridCol w="2592288"/>
                <a:gridCol w="4546848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Дата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Условия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Изменения в семенах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30.10.2015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7"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Небольшая влажность,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доступ воздуха есть,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температура 20 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С, свет направлен слева от растений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3" action="ppaction://hlinksldjump"/>
                        </a:rPr>
                        <a:t>Растения начинают давать всходы.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31.10.2015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Появились первые ростки фасоли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01.11.2015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4" action="ppaction://hlinksldjump"/>
                        </a:rPr>
                        <a:t>У фасоли появилась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  <a:hlinkClick r:id="rId4" action="ppaction://hlinksldjump"/>
                        </a:rPr>
                        <a:t>настоящие листья.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02.11.2015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Увеличивается рост ростков.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03.11.2015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5" action="ppaction://hlinksldjump"/>
                        </a:rPr>
                        <a:t>Увеличился рост ростков.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04.11.2015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6" action="ppaction://hlinksldjump"/>
                        </a:rPr>
                        <a:t>Растения помещены под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  <a:hlinkClick r:id="rId6" action="ppaction://hlinksldjump"/>
                        </a:rPr>
                        <a:t>унинаправленный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6" action="ppaction://hlinksldjump"/>
                        </a:rPr>
                        <a:t> свет.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05.11.2015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  <a:hlinkClick r:id="rId7" action="ppaction://hlinksldjump"/>
                        </a:rPr>
                        <a:t>Проявление фототропизма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vilgelm_rikhard_vagner_-_schas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27089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Семена готовы к посадке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D:\Фотографии\2015 год\IMG_01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792088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676456" y="6309320"/>
            <a:ext cx="467544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Появление всходов фасоли</a:t>
            </a:r>
            <a:endParaRPr lang="ru-RU" dirty="0"/>
          </a:p>
        </p:txBody>
      </p:sp>
      <p:pic>
        <p:nvPicPr>
          <p:cNvPr id="3074" name="Picture 2" descr="F:\портфолио Кати\катя шаг в науку\IMG_01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97671"/>
            <a:ext cx="4176464" cy="3132348"/>
          </a:xfrm>
          <a:prstGeom prst="rect">
            <a:avLst/>
          </a:prstGeom>
          <a:noFill/>
        </p:spPr>
      </p:pic>
      <p:pic>
        <p:nvPicPr>
          <p:cNvPr id="3075" name="Picture 3" descr="F:\портфолио Кати\катя шаг в науку\IMG_01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211960" cy="315907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44408" y="6021288"/>
            <a:ext cx="899592" cy="8367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Появление настоящих листьев</a:t>
            </a:r>
            <a:endParaRPr lang="ru-RU" dirty="0"/>
          </a:p>
        </p:txBody>
      </p:sp>
      <p:pic>
        <p:nvPicPr>
          <p:cNvPr id="4" name="Содержимое 3" descr="F:\DCIM\100CANON\IMG_017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345638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DCIM\100CANON\IMG_01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772816"/>
            <a:ext cx="37444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88424" y="6093296"/>
            <a:ext cx="755576" cy="7647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Увеличивается рост ростков</a:t>
            </a:r>
            <a:endParaRPr lang="ru-RU" dirty="0"/>
          </a:p>
        </p:txBody>
      </p:sp>
      <p:pic>
        <p:nvPicPr>
          <p:cNvPr id="4" name="Содержимое 3" descr="F:\DCIM\100CANON\IMG_018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76875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183</TotalTime>
  <Words>428</Words>
  <Application>Microsoft Office PowerPoint</Application>
  <PresentationFormat>Экран (4:3)</PresentationFormat>
  <Paragraphs>90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общеобразовательное учреждение  «Центр образования № 25»  с углубленным изучением отдельных предметов г. Тулы  Исследовательская работа на I Всероссийский конкурс детских исследовательских проектов  «Первые шаги в науку»  Фототропизм растений</vt:lpstr>
      <vt:lpstr>Гипотеза, цель, задачи исследования</vt:lpstr>
      <vt:lpstr>Движение растений</vt:lpstr>
      <vt:lpstr>Дневник наблюдений</vt:lpstr>
      <vt:lpstr>Дневник наблюдений</vt:lpstr>
      <vt:lpstr>Семена готовы к посадке</vt:lpstr>
      <vt:lpstr>Появление всходов фасоли</vt:lpstr>
      <vt:lpstr>Появление настоящих листьев</vt:lpstr>
      <vt:lpstr>Увеличивается рост ростков</vt:lpstr>
      <vt:lpstr>Растения помещены под унинаправленный свет</vt:lpstr>
      <vt:lpstr>Проявление фототропизма</vt:lpstr>
      <vt:lpstr>Заключение</vt:lpstr>
      <vt:lpstr>Литературные источники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Фототропизм растений Исследовательская работа на городские научные чтения «Шаг в науку»</dc:title>
  <dc:creator>Александр</dc:creator>
  <cp:lastModifiedBy>Наталья</cp:lastModifiedBy>
  <cp:revision>31</cp:revision>
  <dcterms:created xsi:type="dcterms:W3CDTF">2015-11-12T19:03:58Z</dcterms:created>
  <dcterms:modified xsi:type="dcterms:W3CDTF">2015-12-18T08:50:46Z</dcterms:modified>
</cp:coreProperties>
</file>