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7" d="100"/>
          <a:sy n="57" d="100"/>
        </p:scale>
        <p:origin x="-240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20D5-B147-4771-9930-12DF7E9ACEA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D15D-5534-4443-B816-B5E9A22BF0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9965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20D5-B147-4771-9930-12DF7E9ACEA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D15D-5534-4443-B816-B5E9A22BF0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35202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20D5-B147-4771-9930-12DF7E9ACEA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D15D-5534-4443-B816-B5E9A22BF0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89032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20D5-B147-4771-9930-12DF7E9ACEA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D15D-5534-4443-B816-B5E9A22BF0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44065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20D5-B147-4771-9930-12DF7E9ACEA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D15D-5534-4443-B816-B5E9A22BF0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4166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20D5-B147-4771-9930-12DF7E9ACEA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D15D-5534-4443-B816-B5E9A22BF0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652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20D5-B147-4771-9930-12DF7E9ACEA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D15D-5534-4443-B816-B5E9A22BF0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37147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20D5-B147-4771-9930-12DF7E9ACEA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D15D-5534-4443-B816-B5E9A22BF0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960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20D5-B147-4771-9930-12DF7E9ACEA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D15D-5534-4443-B816-B5E9A22BF0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71068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20D5-B147-4771-9930-12DF7E9ACEA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D15D-5534-4443-B816-B5E9A22BF0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45654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20D5-B147-4771-9930-12DF7E9ACEA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D15D-5534-4443-B816-B5E9A22BF0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88992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20D5-B147-4771-9930-12DF7E9ACEA0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6D15D-5534-4443-B816-B5E9A22BF0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923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yandex.ru/clck/jsredir?from=yandex.ru;images/search;images;;&amp;text=&amp;etext=905.i1fWklVp0b4nsfXap3Ac0oRtXTkYQvGO2CpHcF9SdS6uYZc8h6Xb5gHJGN6kLKHVS3ZssDdxlx0AEsGLS94diQ.a327c0ad4f051aeddfb9f4a17d7cf3b72300fd6a&amp;uuid=&amp;state=tid_Wvm4RM28ca_MiO4Ne9osTPtpHS9wicjEF5X7fRziVPIHCd9FyQ&amp;data=UlNrNmk5WktYejR0eWJFYk1LdmtxbWFTdm41YURNZG9vOFlhSUh0SnJwS2FmMk9sbmdHR3VQVkhfdU12NERJUVVUZFdndGVzdWk1amtlUGljZ0tvNFdVSWhIclJsTktkc0gtZFc3X2JkWWVFQ1o3X3NWUXA3SGFxLTR6SDNkSnhUdDZqMGxtOHlsYmZfZHA2aTE4VXlFdVZmcnMydU1oQ2J3UF9lR09UV282dUZIWnIzTkg0NXR0UDlrSFRzOWE5eGlyUXpvak1BZVU&amp;b64e=2&amp;sign=cf757ce84aabefaae320906961f65f0a&amp;keyno=0&amp;l10n=ru" TargetMode="External"/><Relationship Id="rId3" Type="http://schemas.openxmlformats.org/officeDocument/2006/relationships/hyperlink" Target="http://www.thingshistory.com/" TargetMode="External"/><Relationship Id="rId7" Type="http://schemas.openxmlformats.org/officeDocument/2006/relationships/hyperlink" Target="http://yandex.ru/clck/jsredir?from=yandex.ru;images/search;images;;&amp;text=&amp;etext=905.82Q2pJ-mZIueSedWc6ZGI_6G7B_tP32PIkbtcAOg15JEwDjpXHoB_hqmalqeZiv-_DdHfg1nE90i_aWoWaWzWQ.c7613009748a8351780839bb294332819379fb55&amp;uuid=&amp;state=tid_Wvm4RM28ca_MiO4Ne9osTPtpHS9wicjEF5X7fRziVPIHCd9FyQ&amp;data=UlNrNmk5WktYejR0eWJFYk1LdmtxaEhiUlJybkV3bXlYNHZqbTFsZzBBbWJDUTBvemMwUUp0ZWw3SnRnOTRiV3lGY0hyMEFGelNPblVhdl9SZTFHSHE0SUdRdlhWeS1BNEZOU2RKaWxXSUFHc1BtZTN5Y2wwYi1OaWZCcWZGUjQ4cmZ4VXNQRVk5QQ&amp;b64e=2&amp;sign=ce9e0226015a3c9f412c69bdc518c56b&amp;keyno=0&amp;l10n=ru" TargetMode="External"/><Relationship Id="rId12" Type="http://schemas.openxmlformats.org/officeDocument/2006/relationships/hyperlink" Target="http://yandex.ru/clck/jsredir?from=yandex.ru;images/search;images;;&amp;text=&amp;etext=905.EcJzG20bJ-3bwik1ZvP9ITVZUTGUrQH3atCb1fBdQkuL67bhh1v5kNlQ_NfuUUFL4LCv1XxyuGdZ06roPzOfoA.1f2d763bd39144d1b6c766c7a197f5178a188a1a&amp;uuid=&amp;state=tid_Wvm4RM28ca_MiO4Ne9osTPtpHS9wicjEF5X7fRziVPIHCd9FyQ&amp;data=UlNrNmk5WktYejR0eWJFYk1LdmtxbVBEeEtDSmJneWtmbDd4UFZidUNubU5fMlRTeHlUY0kzcGQ2Y01MQV9KckpKWjdGa0pJNkhfdWVERkpzS014bTBISXQwaFczd0prYzMyVjlYajdRdGZtaHVQYWZaNTVEWkp4RGtSRmZHb2ZaTFpoaFhkeGdHWmJDSGR5WUVWNTZHS25MNjJJWlVRQg&amp;b64e=2&amp;sign=8f31f8892e309245e6c3f8cd1d20e282&amp;keyno=0&amp;l10n=ru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yandex.ru/clck/jsredir?from=yandex.ru;images/search;images;;&amp;text=&amp;etext=905.4ViEnkp2SOaFKiKI3zoGbqg7VxgUkTUuG_lHu6QOSStNyU3vjhFTgzwPKdGtRSiKSXo6x66ar7NktpY1u_AWQw.f20faeb513c6264abd3f671a1a231f9a2eaa7859&amp;uuid=&amp;state=tid_Wvm4RM28ca_MiO4Ne9osTPtpHS9wicjEF5X7fRziVPIHCd9FyQ&amp;data=UlNrNmk5WktYejR0eWJFYk1LdmtxbUtteFR2dXRrbTc5MjRkaWNYRk9aSG9VZjltX3hZT2d0Wl9tMUhQT1AwN3EybmV3cXh6RU01cDI2VzZuUmd5XzBQSWJQSU10YmdxT24zdm1PSVJxUFl0WmE0R05rWGw4M182M0dSS1dZUEFQUEdzQURxYVhkNGJzNTNhbVE4LUtn&amp;b64e=2&amp;sign=ff3d39f77b94a1b03cf8bdbdc0ce5b2d&amp;keyno=0&amp;l10n=ru" TargetMode="External"/><Relationship Id="rId11" Type="http://schemas.openxmlformats.org/officeDocument/2006/relationships/hyperlink" Target="http://www.mobilmusic.ru/" TargetMode="External"/><Relationship Id="rId5" Type="http://schemas.openxmlformats.org/officeDocument/2006/relationships/hyperlink" Target="http://www.latoro.ru/" TargetMode="External"/><Relationship Id="rId10" Type="http://schemas.openxmlformats.org/officeDocument/2006/relationships/hyperlink" Target="http://yandex.ru/clck/jsredir?from=yandex.ru;images/search;images;;&amp;text=&amp;etext=905.5a2O4OHvYjgn47Brtapk6rhzDQUgRtmGePWL9uKvB48vhB784-4n5dCKOzFi2KvEN7sUILaMtrewg52kmZJTiQ.62ba0a325da70d5c0bd51284284273e0058319c8&amp;uuid=&amp;state=tid_Wvm4RM28ca_MiO4Ne9osTPtpHS9wicjEF5X7fRziVPIHCd9FyQ&amp;data=UlNrNmk5WktYejR0eWJFYk1LdmtxajBwNTNlV3NiMmdUb3hlYUJENWNiWlRncTdONWFIX21tc29SZzJmZ2xhZzBRRnhjd1FZbXpTdXVNTkRpelBUdld6UmFndUVydkFMMXBFTjBNU2ZpOGRRX18zMzZGb1RsSWFDWkNSRWVKQUtXOXpkV2N2U0IwTQ&amp;b64e=2&amp;sign=c8209fd1f8a62a4f1960280cd6b98112&amp;keyno=0&amp;l10n=ru" TargetMode="External"/><Relationship Id="rId4" Type="http://schemas.openxmlformats.org/officeDocument/2006/relationships/hyperlink" Target="http://yandex.ru/clck/jsredir?from=yandex.ru;images/search;images;;&amp;text=&amp;etext=905.MpwQymknFerGqs4xIEHe2tIKjD833K9j2oX6L3be7EXCOqU7qPd3-vXzfB9cRvJTy44PMviwn6cJZk30RW6AWg.bcc2db608b08f79e19bd7ed4b841891a6a3aee7d&amp;uuid=&amp;state=tid_Wvm4RM28ca_MiO4Ne9osTPtpHS9wicjEF5X7fRziVPIHCd9FyQ&amp;data=UlNrNmk5WktYejR0eWJFYk1LdmtxcmNuQzBXM3dQdGtOcEx6V09kVlBtaUJmazJqRkJUb3MxQ1JmMGhweVpDMmFzNjEycUthOGVYRmlObGFONXRTdFl0ejYwOWxPNVc0OFRvdndJdGZSVlVRY09IaG1lNlVxMnM0V1VaS1QwQllwU3BjdHl2Nk13YnhCVXV0LUdPQUJWbXFqZDVvRHpoVXlBYVdpWTRSeHRv&amp;b64e=2&amp;sign=d1e3fa815f00b9a186f019413f63fbf3&amp;keyno=0&amp;l10n=ru" TargetMode="External"/><Relationship Id="rId9" Type="http://schemas.openxmlformats.org/officeDocument/2006/relationships/hyperlink" Target="http://yandex.ru/clck/jsredir?from=yandex.ru;images/search;images;;&amp;text=&amp;etext=905.ZCkaEiDyWKxxEr0zkDgj8mH9jY3ybmfXN7HbUGLNJck2REjenM7WfXCMgrKvcOS6gm1UcaR8uM6jXlbt0l6atQ.a7175dabba09e3f55c0e946ab75d5b7afe89a285&amp;uuid=&amp;state=tid_Wvm4RM28ca_MiO4Ne9osTPtpHS9wicjEF5X7fRziVPIHCd9FyQ&amp;data=UlNrNmk5WktYejR0eWJFYk1LdmtxdHJHUll6QkQtRFkwaVlZSDBkeWc4Mi1xem9iMkhYUlRfRDVXbV9QWWhPRzZpLVhfdkJoanBSZXQ4SE1EMjFRS1F3bVZ2d0ktX3hBZmpCVWpkb2lYQjN3Um5uM1lQcnZQcFVXU2ZpMF9HMTBaMzZaeW5zYXpxUUVodXB6dllWcnZB&amp;b64e=2&amp;sign=2b6f10b4b4d435d19054f003e6fedbea&amp;keyno=0&amp;l10n=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я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8969"/>
            <a:ext cx="12192000" cy="7620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50968" y="1301858"/>
            <a:ext cx="683475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92D050"/>
                </a:solidFill>
                <a:latin typeface="Arial" pitchFamily="34" charset="0"/>
              </a:rPr>
              <a:t>Международный конкурс для детей и педагогов                                                                           «У ёлочки в гостях»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92D050"/>
                </a:solidFill>
                <a:latin typeface="Arial" pitchFamily="34" charset="0"/>
              </a:rPr>
              <a:t>«С наступающим Новым Годом!»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92D050"/>
                </a:solidFill>
                <a:latin typeface="Arial" pitchFamily="34" charset="0"/>
              </a:rPr>
              <a:t>Яблочко Валентина Алексеевна, 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92D050"/>
                </a:solidFill>
                <a:latin typeface="Arial" pitchFamily="34" charset="0"/>
              </a:rPr>
              <a:t>ученица 8 класса,                         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92D050"/>
                </a:solidFill>
                <a:latin typeface="Arial" pitchFamily="34" charset="0"/>
              </a:rPr>
              <a:t>МБОУ «Маганская СОШ»,                             руководитель  работы                                      Максимова Екатерина Владимировна,                                                        учитель технологии, библиотекарь                      МБОУ «Маганская СОШ»</a:t>
            </a:r>
            <a:endParaRPr lang="ru-RU" b="1" dirty="0">
              <a:solidFill>
                <a:srgbClr val="92D050"/>
              </a:solidFill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88" y="3326039"/>
            <a:ext cx="7713617" cy="1325563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я\Desktop\8Msb4jNJVQ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0949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2633" y="2690336"/>
            <a:ext cx="82628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С переходом на новый стиль по декрету большевиков в 1918 году, первый Новый год, совпавший с европейским, пришёлся на 1919 год. Кроме того, возник так называемый Старый Новый год, приходившийся на 14 января.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37137011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1630" y="2899023"/>
            <a:ext cx="7400109" cy="1325563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я\Desktop\i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200021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38748" y="1280161"/>
            <a:ext cx="74149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До 1947 года 1 января в СССР продолжал оставаться рабочим днём. 23 декабря 1947 года, указом Президиума Верховного Совета СССР 1 января стало праздничным и выходным днём. По закону от 25 сентября 1992 года в России и 2 января стало выходным.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02416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0960" y="-1"/>
            <a:ext cx="12252960" cy="71149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434" y="2707731"/>
            <a:ext cx="7539446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С 2005 года в России с 1 по 5 января установлены новогодние </a:t>
            </a:r>
            <a:r>
              <a:rPr lang="ru-RU" b="1" dirty="0" smtClean="0">
                <a:solidFill>
                  <a:srgbClr val="00B05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каникулы, </a:t>
            </a:r>
            <a:r>
              <a:rPr lang="ru-RU" b="1" dirty="0">
                <a:solidFill>
                  <a:srgbClr val="00B05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и эти дни объявлены нерабочими, а с учётом выходных дней и Рождества — официального праздничного дня, выходные длятся 10 дней. С 2013 года в России новогодние каникулы уменьшились до 8 </a:t>
            </a:r>
            <a:r>
              <a:rPr lang="ru-RU" b="1" dirty="0" smtClean="0">
                <a:solidFill>
                  <a:srgbClr val="00B05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дней.</a:t>
            </a:r>
            <a:endParaRPr lang="ru-RU" b="1" dirty="0">
              <a:solidFill>
                <a:srgbClr val="00B05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94224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4840" y="1653993"/>
            <a:ext cx="7434943" cy="1325563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я\Desktop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2001" cy="699308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29541" y="2967335"/>
            <a:ext cx="831272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Таким кратким экскурсом в историю я хотела показать, как преобразовывается каждый праздник за историю целого государства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20930189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1758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069" y="844096"/>
            <a:ext cx="7016931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Новый Год – это праздник, которой любят во всем мире! И каждый народ празднует его по-своему!</a:t>
            </a:r>
            <a:endParaRPr lang="ru-RU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9461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6234" y="1018268"/>
            <a:ext cx="7434943" cy="1325563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я\Desktop\i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995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47999" y="1429789"/>
            <a:ext cx="82074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И я хочу пожелать Вам исполнения желаний в Новый Год, потому что это самый волшебный праздник в году!</a:t>
            </a:r>
            <a:endParaRPr lang="ru-RU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21320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атя\Desktop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8453" y="0"/>
            <a:ext cx="12610454" cy="76233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05192" y="1487837"/>
            <a:ext cx="63388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ru.wikipedia.org</a:t>
            </a:r>
            <a:endParaRPr lang="ru-RU" dirty="0" smtClean="0"/>
          </a:p>
          <a:p>
            <a:r>
              <a:rPr lang="ru-RU" u="sng" dirty="0" smtClean="0">
                <a:hlinkClick r:id="rId3"/>
              </a:rPr>
              <a:t>http://www.thingshistory.com/</a:t>
            </a:r>
            <a:endParaRPr lang="ru-RU" u="sng" dirty="0" smtClean="0"/>
          </a:p>
          <a:p>
            <a:r>
              <a:rPr lang="ru-RU" dirty="0" err="1" smtClean="0">
                <a:hlinkClick r:id="rId4"/>
              </a:rPr>
              <a:t>basewallpapers.com</a:t>
            </a:r>
            <a:endParaRPr lang="ru-RU" dirty="0" smtClean="0"/>
          </a:p>
          <a:p>
            <a:r>
              <a:rPr lang="ru-RU" dirty="0" err="1" smtClean="0">
                <a:hlinkClick r:id="rId5"/>
              </a:rPr>
              <a:t>www.latoro.ru</a:t>
            </a:r>
            <a:endParaRPr lang="ru-RU" dirty="0" smtClean="0"/>
          </a:p>
          <a:p>
            <a:r>
              <a:rPr lang="ru-RU" dirty="0" err="1" smtClean="0">
                <a:hlinkClick r:id="rId6"/>
              </a:rPr>
              <a:t>www.nastol.com.ua</a:t>
            </a:r>
            <a:endParaRPr lang="ru-RU" dirty="0" smtClean="0"/>
          </a:p>
          <a:p>
            <a:r>
              <a:rPr lang="ru-RU" dirty="0" err="1" smtClean="0">
                <a:hlinkClick r:id="rId7"/>
              </a:rPr>
              <a:t>www.mimi-gallery.com</a:t>
            </a:r>
            <a:endParaRPr lang="ru-RU" dirty="0" smtClean="0"/>
          </a:p>
          <a:p>
            <a:r>
              <a:rPr lang="ru-RU" dirty="0" err="1" smtClean="0">
                <a:hlinkClick r:id="rId8"/>
              </a:rPr>
              <a:t>worldmystic.ru</a:t>
            </a:r>
            <a:endParaRPr lang="ru-RU" dirty="0" smtClean="0"/>
          </a:p>
          <a:p>
            <a:r>
              <a:rPr lang="ru-RU" dirty="0" err="1" smtClean="0">
                <a:hlinkClick r:id="rId9"/>
              </a:rPr>
              <a:t>www.fonstola.ru</a:t>
            </a:r>
            <a:endParaRPr lang="ru-RU" dirty="0" smtClean="0"/>
          </a:p>
          <a:p>
            <a:r>
              <a:rPr lang="ru-RU" dirty="0" err="1" smtClean="0">
                <a:hlinkClick r:id="rId10"/>
              </a:rPr>
              <a:t>kartinkigif.ru</a:t>
            </a:r>
            <a:endParaRPr lang="ru-RU" dirty="0" smtClean="0"/>
          </a:p>
          <a:p>
            <a:r>
              <a:rPr lang="ru-RU" dirty="0" err="1" smtClean="0">
                <a:hlinkClick r:id="rId11"/>
              </a:rPr>
              <a:t>www.mobilmusic.ru</a:t>
            </a:r>
            <a:endParaRPr lang="ru-RU" dirty="0" smtClean="0"/>
          </a:p>
          <a:p>
            <a:r>
              <a:rPr lang="en-US" dirty="0" smtClean="0">
                <a:hlinkClick r:id="rId12"/>
              </a:rPr>
              <a:t>2krota.com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2836191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тя\Desktop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9258"/>
            <a:ext cx="12192000" cy="76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936129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4349" y="4327525"/>
            <a:ext cx="6276703" cy="1325563"/>
          </a:xfrm>
        </p:spPr>
        <p:txBody>
          <a:bodyPr>
            <a:normAutofit/>
          </a:bodyPr>
          <a:lstStyle/>
          <a:p>
            <a:endParaRPr lang="ru-RU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9127374" y="2111433"/>
            <a:ext cx="2226425" cy="40655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Катя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9273"/>
            <a:ext cx="12192000" cy="692727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48000" y="4455621"/>
            <a:ext cx="609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itchFamily="66" charset="0"/>
              </a:rPr>
              <a:t>Про такой праздник, как Новый Год, можно говорить бесконечно!</a:t>
            </a:r>
            <a:endParaRPr lang="ru-RU" sz="4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84514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731" y="4675868"/>
            <a:ext cx="6564086" cy="1325563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966064" y="1825625"/>
            <a:ext cx="4387735" cy="304563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Катя\Desktop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48000" y="4472247"/>
            <a:ext cx="6096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Comic Sans MS" pitchFamily="66" charset="0"/>
              </a:rPr>
              <a:t>Я бы хотела окунуться в историю Нового года                       в России!</a:t>
            </a:r>
            <a:endParaRPr lang="ru-RU" sz="4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3956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2486" y="3483134"/>
            <a:ext cx="7156269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.</a:t>
            </a:r>
            <a:endParaRPr lang="ru-RU" b="1" dirty="0">
              <a:solidFill>
                <a:srgbClr val="00B05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7" name="Picture 3" descr="C:\Users\Катя\Desktop\i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97280"/>
            <a:ext cx="12192000" cy="79552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99258" y="2967335"/>
            <a:ext cx="67166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Новый год — один из календарных российских праздников, отмечается в ночь с 31 декабря на 1 января каждого года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2652700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" y="3805011"/>
            <a:ext cx="7940040" cy="1325563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92D05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Катя\Desktop\i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9505" y="0"/>
            <a:ext cx="12391505" cy="729857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3857105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До XVIII века новый год в России начинался не с января, как в настоящее время, а с марта (до 1492 года) или с сентября (с 1492 года) по юлианскому календарю</a:t>
            </a:r>
            <a:r>
              <a:rPr lang="ru-RU" sz="4000" b="1" dirty="0" smtClean="0">
                <a:solidFill>
                  <a:srgbClr val="92D05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.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27967887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8051" y="3151868"/>
            <a:ext cx="7879080" cy="1325563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атя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2001" cy="692034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47999" y="2551837"/>
            <a:ext cx="849006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Во время празднования Нового года в Кремле проводились церемонии                  «О начатии нового лета»,                             «На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летопровождение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» или «Действо многолетнего здоровья». Начиналась церемония около 9 часов утра по современному счёту.</a:t>
            </a:r>
            <a:r>
              <a:rPr lang="ru-RU" sz="3200" dirty="0" smtClean="0">
                <a:latin typeface="Comic Sans MS" pitchFamily="66" charset="0"/>
              </a:rPr>
              <a:t/>
            </a:r>
            <a:br>
              <a:rPr lang="ru-RU" sz="3200" dirty="0" smtClean="0">
                <a:latin typeface="Comic Sans MS" pitchFamily="66" charset="0"/>
              </a:rPr>
            </a:br>
            <a:endParaRPr lang="ru-RU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18230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1671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772" y="3430542"/>
            <a:ext cx="7321731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n-lt"/>
              </a:rPr>
              <a:t>С 1700 года по указу Петра I Новый год в России празднуют, как и в других странах Европы, 1 января, причём по-прежнему по юлианскому календарю.</a:t>
            </a:r>
          </a:p>
        </p:txBody>
      </p:sp>
    </p:spTree>
    <p:extLst>
      <p:ext uri="{BB962C8B-B14F-4D97-AF65-F5344CB8AC3E}">
        <p14:creationId xmlns="" xmlns:p14="http://schemas.microsoft.com/office/powerpoint/2010/main" val="33855752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605" y="3047069"/>
            <a:ext cx="8244840" cy="1325563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я\Desktop\i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2191999" cy="75479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9011" y="2344190"/>
            <a:ext cx="69660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Однако к 1700 году большинство государств Европы уже перешли на григорианский календарь, поэтому Россия стала праздновать Новый год на 11 дней позже, чем в европейских странах.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3590056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424</Words>
  <Application>Microsoft Office PowerPoint</Application>
  <PresentationFormat>Произвольный</PresentationFormat>
  <Paragraphs>31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.</vt:lpstr>
      <vt:lpstr>Слайд 6</vt:lpstr>
      <vt:lpstr> </vt:lpstr>
      <vt:lpstr>С 1700 года по указу Петра I Новый год в России празднуют, как и в других странах Европы, 1 января, причём по-прежнему по юлианскому календарю.</vt:lpstr>
      <vt:lpstr>Слайд 9</vt:lpstr>
      <vt:lpstr>Слайд 10</vt:lpstr>
      <vt:lpstr>Слайд 11</vt:lpstr>
      <vt:lpstr>С 2005 года в России с 1 по 5 января установлены новогодние каникулы, и эти дни объявлены нерабочими, а с учётом выходных дней и Рождества — официального праздничного дня, выходные длятся 10 дней. С 2013 года в России новогодние каникулы уменьшились до 8 дней.</vt:lpstr>
      <vt:lpstr>Слайд 13</vt:lpstr>
      <vt:lpstr>Новый Год – это праздник, которой любят во всем мире! И каждый народ празднует его по-своему!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Бобко</dc:creator>
  <cp:lastModifiedBy>Катя</cp:lastModifiedBy>
  <cp:revision>33</cp:revision>
  <dcterms:created xsi:type="dcterms:W3CDTF">2015-12-12T09:07:33Z</dcterms:created>
  <dcterms:modified xsi:type="dcterms:W3CDTF">2015-12-20T15:29:25Z</dcterms:modified>
</cp:coreProperties>
</file>