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0" r:id="rId2"/>
    <p:sldId id="271" r:id="rId3"/>
    <p:sldId id="258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8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  <a:srgbClr val="6A20B4"/>
    <a:srgbClr val="C70DC7"/>
    <a:srgbClr val="1E921E"/>
    <a:srgbClr val="7030A0"/>
    <a:srgbClr val="B917BD"/>
    <a:srgbClr val="704789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3000" y="-10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B385AD-E817-425C-98D2-D144A691FD48}" type="datetimeFigureOut">
              <a:rPr lang="ru-RU" smtClean="0"/>
              <a:pPr/>
              <a:t>23.12.2015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DDCFCA-E715-4F03-A7FF-F86D94602B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77751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pull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pull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pull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pull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pull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pull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pull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pull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pull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pull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pull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>
    <p:pull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67744" y="1916833"/>
            <a:ext cx="4427984" cy="1618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  <a:buSzPct val="150000"/>
            </a:pPr>
            <a:r>
              <a:rPr lang="ru-RU" altLang="be-BY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1E921E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/>
              </a:rPr>
              <a:t> Проект</a:t>
            </a: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  <a:buSzPct val="150000"/>
            </a:pPr>
            <a:r>
              <a:rPr lang="ru-RU" altLang="be-BY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1E921E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/>
              </a:rPr>
              <a:t>Растения и свет</a:t>
            </a:r>
            <a:endParaRPr lang="be-BY" altLang="be-BY" sz="2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70DC7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rial"/>
            </a:endParaRP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  <a:buSzPct val="150000"/>
            </a:pPr>
            <a:r>
              <a:rPr lang="be-BY" altLang="be-BY" sz="2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/>
              </a:rPr>
              <a:t>4 класс</a:t>
            </a:r>
            <a:endParaRPr lang="ru-RU" sz="2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88709" y="572487"/>
            <a:ext cx="242899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МБОУ  ООШ  </a:t>
            </a:r>
            <a:endParaRPr lang="ru-RU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д.Калининская</a:t>
            </a:r>
            <a:endParaRPr lang="ru-RU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691182" y="4365104"/>
            <a:ext cx="400454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be-BY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</a:rPr>
              <a:t> Чегесова Оксана</a:t>
            </a:r>
            <a:endParaRPr lang="ru-RU" sz="2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135687" y="5631631"/>
            <a:ext cx="102303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2015 г</a:t>
            </a:r>
            <a:endParaRPr lang="ru-RU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1503" y="3670572"/>
            <a:ext cx="768350" cy="982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 descr="C:\Users\Валентина Федоровна\Desktop\DSC_00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571612"/>
            <a:ext cx="2551500" cy="4536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56747027"/>
      </p:ext>
    </p:extLst>
  </p:cSld>
  <p:clrMapOvr>
    <a:masterClrMapping/>
  </p:clrMapOvr>
  <p:transition spd="slow" advClick="0">
    <p:pull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19672" y="1628800"/>
            <a:ext cx="52383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383838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Спустя неделю я снова полила растение и увидела, что росток прошел дальше за третий сектор лабиринта.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C:\Users\Пионер\Desktop\эксперимент по проекту\DSC_006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5652120" y="2204864"/>
            <a:ext cx="2428335" cy="4141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pull dir="r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75656" y="1556792"/>
            <a:ext cx="53823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383838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Прошло еще три дня, и вот росток вышел уже за четвертый сектор лабиринта и готов выйти в отверстие коробки.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C:\Users\Пионер\Desktop\DSC_007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2132856"/>
            <a:ext cx="2376000" cy="4052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755576" y="34290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Росток вышел в отверстие  коробки  и я убедилась, как важен свет для жизни растений.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 advClick="0">
    <p:pull dir="r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6000" y="751344"/>
            <a:ext cx="4572000" cy="535531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Вывод: 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383838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Свет – одно из самых необходимых условий жизни растений. Только на свету в листьях растений образуется хлорофилл, растение получает питание, поглощая из воздуха углекислый газ и выделяя кислород. Есть растения светолюбивые, а есть теневыносливые. Значит, гипотезы «если растение получает много света, то оно хорошо растёт» и «если растение получает мало света, то оно плохо растёт» не подтвердились. Подтвердилась только третья гипотеза «если растение получает необходимое количество света, то оно хорошо развивается». Поэтому для правильной расстановки растений в комнате надо узнать, какие световые условия необходимы каждому растению.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 advClick="0">
    <p:pull dir="r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751344"/>
            <a:ext cx="4572000" cy="276998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383838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 advClick="0">
    <p:pull dir="r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423619" y="617575"/>
            <a:ext cx="3481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80349" y="1628800"/>
            <a:ext cx="72655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286000" y="1997839"/>
            <a:ext cx="4572000" cy="344709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 моей работы: узнать, как правильно располагать комнатные растения  </a:t>
            </a: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383838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Задачи</a:t>
            </a:r>
            <a:r>
              <a:rPr lang="ru-RU" sz="2000" dirty="0" smtClean="0">
                <a:solidFill>
                  <a:srgbClr val="383838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: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383838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1) узнать о значении света для растений;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383838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2) выяснить, всем ли растениям необходимо одинаковое освещение;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383838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3) опытным путём определить влияние света на рост растений.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062702"/>
      </p:ext>
    </p:extLst>
  </p:cSld>
  <p:clrMapOvr>
    <a:masterClrMapping/>
  </p:clrMapOvr>
  <p:transition spd="slow" advClick="0">
    <p:pull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1196752"/>
            <a:ext cx="6552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en-US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2551837"/>
            <a:ext cx="4572000" cy="252376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383838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Гипотезы</a:t>
            </a:r>
            <a:r>
              <a:rPr lang="ru-RU" dirty="0" smtClean="0">
                <a:solidFill>
                  <a:srgbClr val="383838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: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383838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lang="ru-RU" sz="2000" dirty="0" smtClean="0">
                <a:solidFill>
                  <a:srgbClr val="383838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) если растение получает много света, то оно хорошо растёт;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383838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 2) если растение получает мало света, то оно плохо растёт;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383838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 3) если растение получает необходимое количество света, то оно хорошо развивается.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5301555"/>
      </p:ext>
    </p:extLst>
  </p:cSld>
  <p:clrMapOvr>
    <a:masterClrMapping/>
  </p:clrMapOvr>
  <p:transition spd="slow" advClick="0">
    <p:pull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6000" y="2413338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000" b="1" dirty="0" smtClean="0">
                <a:solidFill>
                  <a:srgbClr val="383838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Методы</a:t>
            </a:r>
            <a:r>
              <a:rPr lang="ru-RU" sz="2000" dirty="0" smtClean="0">
                <a:solidFill>
                  <a:srgbClr val="383838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: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dirty="0" smtClean="0">
                <a:solidFill>
                  <a:srgbClr val="383838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чтение книг,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dirty="0" smtClean="0">
                <a:solidFill>
                  <a:srgbClr val="383838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самостоятельное обдумывание,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dirty="0" smtClean="0">
                <a:solidFill>
                  <a:srgbClr val="383838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поиск в Интернете,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dirty="0" smtClean="0">
                <a:solidFill>
                  <a:srgbClr val="383838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беседа со специалистами;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dirty="0" smtClean="0">
                <a:solidFill>
                  <a:srgbClr val="383838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наблюдение;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dirty="0" smtClean="0">
                <a:solidFill>
                  <a:srgbClr val="383838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опыт.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 advClick="0">
    <p:pull dir="r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9632" y="751344"/>
            <a:ext cx="705678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383838"/>
              </a:solidFill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383838"/>
              </a:solidFill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383838"/>
              </a:solidFill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383838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Цель: рассмотреть, как ведут себя растения в определенных условиях.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383838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Опыт с луком 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383838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Поместила две головки лука в баночки, наполненные водой. Одну поставила в темное место, другую разместила на окне.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383838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 Вывод: </a:t>
            </a:r>
            <a:r>
              <a:rPr lang="ru-RU" dirty="0" smtClean="0">
                <a:solidFill>
                  <a:srgbClr val="383838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трудно развиваться перьям лука в темноте, но они упорно тянуться к свету.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Пионер\Desktop\vyrastitluk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3571876"/>
            <a:ext cx="3175000" cy="2387600"/>
          </a:xfrm>
          <a:prstGeom prst="rect">
            <a:avLst/>
          </a:prstGeom>
          <a:noFill/>
        </p:spPr>
      </p:pic>
      <p:pic>
        <p:nvPicPr>
          <p:cNvPr id="1027" name="Picture 3" descr="C:\Users\Пионер\Desktop\luk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3357562"/>
            <a:ext cx="1600200" cy="28575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>
    <p:pull dir="r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23728" y="1412776"/>
            <a:ext cx="55983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rgbClr val="383838"/>
              </a:solidFill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rgbClr val="383838"/>
              </a:solidFill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rgbClr val="383838"/>
              </a:solidFill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383838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Опыт «Лабиринт»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Выбраться из лабиринта совсем не просто: то ход заканчивается, то ты можешь оказаться   на том же месте откуда только что   ушел. А вот растение намного умнее: оно без труда найдет выход.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 advClick="0">
    <p:pull dir="r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75656" y="1700808"/>
            <a:ext cx="25282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383838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Нам нужно  для опыта: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C:\Users\Пионер\Desktop\эксперимент по проекту\DSC_004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852936"/>
            <a:ext cx="5940425" cy="334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pull dir="r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0" y="97795"/>
            <a:ext cx="21672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83838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1844825"/>
            <a:ext cx="51663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383838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первый день я посадила зерна в землю и сделала лабиринт.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C:\Users\Пионер\Desktop\эксперимент по проекту\DSC_004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852936"/>
            <a:ext cx="5940425" cy="334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pull dir="r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75656" y="1700808"/>
            <a:ext cx="53823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383838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Прошло ровно 5 дней и появился росток, затем я полила растение и закрыла крышкой коробку. Открыла снова через 5 дней, увидела, что росток прошел через первый сектор лабиринта. 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C:\Users\Пионер\Desktop\эксперимент по проекту\DSC_004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3068960"/>
            <a:ext cx="5940425" cy="334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pull dir="rd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1471</TotalTime>
  <Words>443</Words>
  <Application>Microsoft Office PowerPoint</Application>
  <PresentationFormat>Экран (4:3)</PresentationFormat>
  <Paragraphs>56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Наталья</cp:lastModifiedBy>
  <cp:revision>222</cp:revision>
  <dcterms:modified xsi:type="dcterms:W3CDTF">2015-12-23T05:34:49Z</dcterms:modified>
</cp:coreProperties>
</file>