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437112"/>
            <a:ext cx="5114429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Презентацию подготовила учитель технологии высшей кв. категории МКОУ «СОШ № 29» </a:t>
            </a:r>
            <a:endParaRPr lang="ru-RU" dirty="0" smtClean="0"/>
          </a:p>
          <a:p>
            <a:pPr algn="ctr"/>
            <a:r>
              <a:rPr lang="ru-RU" dirty="0" smtClean="0"/>
              <a:t>Наталья </a:t>
            </a:r>
            <a:r>
              <a:rPr lang="ru-RU" dirty="0" smtClean="0"/>
              <a:t>Михайловна Гапонова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7" y="764704"/>
            <a:ext cx="7219689" cy="26642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«Новогодние затеи»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Мастер-класс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260648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 Городской округ Ревда, Свердловская область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2238464" cy="2996952"/>
          </a:xfrm>
          <a:prstGeom prst="rect">
            <a:avLst/>
          </a:prstGeom>
          <a:ln w="317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6862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64088" y="1988840"/>
            <a:ext cx="359750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9. После </a:t>
            </a:r>
            <a:r>
              <a:rPr lang="ru-RU" dirty="0"/>
              <a:t>того, как </a:t>
            </a:r>
            <a:r>
              <a:rPr lang="ru-RU" dirty="0" smtClean="0"/>
              <a:t> елочка будет много раз поглажена, разрезаем ее посередине, чтобы   вытащить </a:t>
            </a:r>
            <a:r>
              <a:rPr lang="ru-RU" dirty="0"/>
              <a:t>выкройку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9996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6146" name="Picture 2" descr="C:\Documents and Settings\Admin\Рабочий стол\фото на мастер класс\DSC017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6" t="12891" r="10902" b="4478"/>
          <a:stretch/>
        </p:blipFill>
        <p:spPr bwMode="auto">
          <a:xfrm>
            <a:off x="359532" y="988998"/>
            <a:ext cx="3384376" cy="2944058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фото на мастер класс\DSC017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8" t="12888" r="16656" b="21867"/>
          <a:stretch/>
        </p:blipFill>
        <p:spPr bwMode="auto">
          <a:xfrm>
            <a:off x="2123728" y="3933056"/>
            <a:ext cx="3698544" cy="2784144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2411" y="1259631"/>
            <a:ext cx="366449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10. Подкидываем (не сильно), мнем, трем нашу елочку. Проглаживаем со всех сторон, чтобы не образовались ребра.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7170" name="Picture 2" descr="C:\Documents and Settings\Admin\Рабочий стол\фото на мастер класс\DSC017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08" t="26665" r="31637" b="29519"/>
          <a:stretch/>
        </p:blipFill>
        <p:spPr bwMode="auto">
          <a:xfrm>
            <a:off x="573204" y="324760"/>
            <a:ext cx="2688609" cy="186974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фото на мастер класс\DSC017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6" t="13845" r="30822" b="37541"/>
          <a:stretch/>
        </p:blipFill>
        <p:spPr bwMode="auto">
          <a:xfrm>
            <a:off x="1691680" y="2074620"/>
            <a:ext cx="2866030" cy="207446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фото на мастер класс\DSC017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43" t="14194" r="21701" b="32075"/>
          <a:stretch/>
        </p:blipFill>
        <p:spPr bwMode="auto">
          <a:xfrm>
            <a:off x="899592" y="4114958"/>
            <a:ext cx="2620370" cy="229282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dmin\Рабочий стол\фото на мастер класс\DSC017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3" t="12911" r="10658" b="31771"/>
          <a:stretch/>
        </p:blipFill>
        <p:spPr bwMode="auto">
          <a:xfrm>
            <a:off x="4355976" y="4149080"/>
            <a:ext cx="4380931" cy="236054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5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765" y="3626567"/>
            <a:ext cx="2387323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11. Доваливаем изделие в стиральной машине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8195" name="Picture 3" descr="C:\Documents and Settings\Admin\Рабочий стол\фото на мастер класс\DSC017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29" t="10287" r="13780" b="17370"/>
          <a:stretch/>
        </p:blipFill>
        <p:spPr bwMode="auto">
          <a:xfrm>
            <a:off x="2699792" y="1494073"/>
            <a:ext cx="3111689" cy="3087055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Рабочий стол\фото на мастер класс\DSC017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24" r="17124" b="10006"/>
          <a:stretch/>
        </p:blipFill>
        <p:spPr bwMode="auto">
          <a:xfrm>
            <a:off x="6034715" y="1599625"/>
            <a:ext cx="2961564" cy="3840210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Рабочий стол\фото на мастер класс\DSC017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17" t="19627" r="13909" b="7291"/>
          <a:stretch/>
        </p:blipFill>
        <p:spPr bwMode="auto">
          <a:xfrm>
            <a:off x="323528" y="401216"/>
            <a:ext cx="3036751" cy="3118514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351789" y="4581128"/>
            <a:ext cx="2387323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dirty="0" smtClean="0"/>
              <a:t>12.  После стиральной машины расправляем, вытягиваем, выравниваем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68144" y="1052736"/>
            <a:ext cx="2880320" cy="396044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13. Сушим изделие на батарее.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9218" name="Picture 2" descr="C:\Documents and Settings\Admin\Рабочий стол\фото на мастер класс\DSC01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213" y="1665375"/>
            <a:ext cx="4901108" cy="3675831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фото на мастер класс\DSC01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39" r="14014"/>
          <a:stretch/>
        </p:blipFill>
        <p:spPr bwMode="auto">
          <a:xfrm>
            <a:off x="4716016" y="2060848"/>
            <a:ext cx="3575714" cy="4267200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0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1772816"/>
            <a:ext cx="4392488" cy="4032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14. Выполняем ствол для ёлки и основу. За основу мы выбрали старую чашку, а за ствол палочки для суши.</a:t>
            </a:r>
          </a:p>
          <a:p>
            <a:pPr marL="45720" indent="0">
              <a:buNone/>
            </a:pPr>
            <a:r>
              <a:rPr lang="ru-RU" dirty="0" smtClean="0"/>
              <a:t>15. Палочки для суши обматываем шпагатом.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11266" name="Picture 2" descr="C:\Documents and Settings\Admin\Рабочий стол\фото на мастер класс\DSC0178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28" b="17690"/>
          <a:stretch/>
        </p:blipFill>
        <p:spPr bwMode="auto">
          <a:xfrm>
            <a:off x="225425" y="260648"/>
            <a:ext cx="3037777" cy="2262907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Admin\Рабочий стол\фото на мастер класс\DSC017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69" r="24094" b="12889"/>
          <a:stretch/>
        </p:blipFill>
        <p:spPr bwMode="auto">
          <a:xfrm>
            <a:off x="615412" y="2636912"/>
            <a:ext cx="2647790" cy="3717167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4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Admin\Рабочий стол\фото на мастер класс\DSC017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88" t="7453" r="17862" b="19945"/>
          <a:stretch/>
        </p:blipFill>
        <p:spPr bwMode="auto">
          <a:xfrm rot="5400000">
            <a:off x="3097719" y="3607137"/>
            <a:ext cx="3166283" cy="3098042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64440" y="1052736"/>
            <a:ext cx="369188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16. Разводим строительный гипс и заливаем его в чашку. Дожидаемся пока он немного схватится, устанавливаем ствол ёлки. 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12290" name="Picture 2" descr="C:\Documents and Settings\Admin\Рабочий стол\фото на мастер класс\DSC0179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93" t="17708" r="7543"/>
          <a:stretch/>
        </p:blipFill>
        <p:spPr bwMode="auto">
          <a:xfrm>
            <a:off x="271991" y="352542"/>
            <a:ext cx="2952981" cy="2619992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Admin\Рабочий стол\фото на мастер класс\DSC0179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63" t="12415" r="16211" b="12415"/>
          <a:stretch/>
        </p:blipFill>
        <p:spPr bwMode="auto">
          <a:xfrm>
            <a:off x="744298" y="3777850"/>
            <a:ext cx="2008365" cy="1788013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1124744"/>
            <a:ext cx="397991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17. Золотой эмалью красим основание ствола и чашку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13314" name="Picture 2" descr="C:\Documents and Settings\Admin\Рабочий стол\фото на мастер класс\DSC017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04" t="19932" r="14733" b="4588"/>
          <a:stretch/>
        </p:blipFill>
        <p:spPr bwMode="auto">
          <a:xfrm>
            <a:off x="538962" y="908720"/>
            <a:ext cx="3889612" cy="3220872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Admin\Рабочий стол\фото на мастер класс\DSC017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67" t="19309" r="16166" b="7130"/>
          <a:stretch/>
        </p:blipFill>
        <p:spPr bwMode="auto">
          <a:xfrm>
            <a:off x="3203848" y="2996952"/>
            <a:ext cx="3896758" cy="3447132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8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900073"/>
            <a:ext cx="4266825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14. Начинаем самое интересное. Декорирование нашей ёлочки. Выполняем декоративный бант, как показано на фотографиях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10243" name="Picture 3" descr="C:\Documents and Settings\Admin\Рабочий стол\фото на мастер класс\DSC017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03" t="38026" r="28861" b="10678"/>
          <a:stretch/>
        </p:blipFill>
        <p:spPr bwMode="auto">
          <a:xfrm>
            <a:off x="205383" y="4581128"/>
            <a:ext cx="2305038" cy="2009231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Admin\Рабочий стол\фото на мастер класс\DSC017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02" t="23490" r="25666" b="11140"/>
          <a:stretch/>
        </p:blipFill>
        <p:spPr bwMode="auto">
          <a:xfrm>
            <a:off x="200065" y="548680"/>
            <a:ext cx="2310356" cy="1925345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Admin\Рабочий стол\фото на мастер класс\DSC0179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6" t="17384" r="19308" b="26675"/>
          <a:stretch/>
        </p:blipFill>
        <p:spPr bwMode="auto">
          <a:xfrm>
            <a:off x="127239" y="2703755"/>
            <a:ext cx="2598666" cy="1671038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Documents and Settings\Admin\Рабочий стол\фото на мастер класс\DSC018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43" r="4218" b="-118"/>
          <a:stretch/>
        </p:blipFill>
        <p:spPr bwMode="auto">
          <a:xfrm>
            <a:off x="3005225" y="836711"/>
            <a:ext cx="1890686" cy="1867043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Documents and Settings\Admin\Рабочий стол\фото на мастер класс\DSC0180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96" t="12123" r="18583" b="9630"/>
          <a:stretch/>
        </p:blipFill>
        <p:spPr bwMode="auto">
          <a:xfrm>
            <a:off x="3005225" y="2834082"/>
            <a:ext cx="1912759" cy="1876459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Documents and Settings\Admin\Рабочий стол\фото на мастер класс\DSC0180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99" t="12037" r="11154" b="4524"/>
          <a:stretch/>
        </p:blipFill>
        <p:spPr bwMode="auto">
          <a:xfrm>
            <a:off x="2973748" y="4848940"/>
            <a:ext cx="1975711" cy="1894970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Documents and Settings\Admin\Рабочий стол\фото на мастер класс\DSC0180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15" t="24106" r="18337" b="15126"/>
          <a:stretch/>
        </p:blipFill>
        <p:spPr bwMode="auto">
          <a:xfrm>
            <a:off x="5940152" y="4943558"/>
            <a:ext cx="2334768" cy="1726093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Documents and Settings\Admin\Рабочий стол\фото на мастер класс\DSC0180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69" t="17685" r="18583" b="15791"/>
          <a:stretch/>
        </p:blipFill>
        <p:spPr bwMode="auto">
          <a:xfrm>
            <a:off x="5940152" y="2703755"/>
            <a:ext cx="2334768" cy="2006786"/>
          </a:xfrm>
          <a:prstGeom prst="rect">
            <a:avLst/>
          </a:prstGeom>
          <a:noFill/>
          <a:ln w="3492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4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9563"/>
            <a:ext cx="8311625" cy="2039317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Елочку валяли всем классом. Вот что у нас получилось.</a:t>
            </a:r>
            <a:endParaRPr lang="ru-RU" sz="2800" dirty="0"/>
          </a:p>
        </p:txBody>
      </p:sp>
      <p:pic>
        <p:nvPicPr>
          <p:cNvPr id="14339" name="Picture 3" descr="C:\Documents and Settings\Admin\Рабочий стол\фото на мастер класс\DSC017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0" t="1151" b="13109"/>
          <a:stretch/>
        </p:blipFill>
        <p:spPr bwMode="auto">
          <a:xfrm>
            <a:off x="539551" y="1574054"/>
            <a:ext cx="4077311" cy="487829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Admin\Рабочий стол\фото на мастер класс\DSC016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4" t="532" r="6357" b="767"/>
          <a:stretch/>
        </p:blipFill>
        <p:spPr bwMode="auto">
          <a:xfrm>
            <a:off x="5508104" y="836712"/>
            <a:ext cx="3289110" cy="561567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86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3664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4941168"/>
            <a:ext cx="4104456" cy="124247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Все фотографии, используемые в презентации,  из личного архива автора.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02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Материалы и приспособления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2206328"/>
            <a:ext cx="4168552" cy="4174999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AutoNum type="arabicPeriod"/>
            </a:pPr>
            <a:r>
              <a:rPr lang="ru-RU" dirty="0" smtClean="0"/>
              <a:t>Шерсть зелёного цвета</a:t>
            </a:r>
          </a:p>
          <a:p>
            <a:pPr marL="502920" indent="-457200">
              <a:buAutoNum type="arabicPeriod"/>
            </a:pPr>
            <a:r>
              <a:rPr lang="ru-RU" dirty="0" smtClean="0"/>
              <a:t>Мыло детское или хозяйственное</a:t>
            </a:r>
          </a:p>
          <a:p>
            <a:pPr marL="502920" indent="-457200">
              <a:buAutoNum type="arabicPeriod"/>
            </a:pPr>
            <a:r>
              <a:rPr lang="ru-RU" dirty="0" smtClean="0"/>
              <a:t>Пупырчатая пленка</a:t>
            </a:r>
          </a:p>
          <a:p>
            <a:pPr marL="502920" indent="-457200">
              <a:buAutoNum type="arabicPeriod"/>
            </a:pPr>
            <a:r>
              <a:rPr lang="ru-RU" dirty="0" smtClean="0"/>
              <a:t>Клеевой пистолет</a:t>
            </a:r>
          </a:p>
          <a:p>
            <a:pPr marL="502920" indent="-457200">
              <a:buAutoNum type="arabicPeriod"/>
            </a:pPr>
            <a:r>
              <a:rPr lang="ru-RU" dirty="0" smtClean="0"/>
              <a:t>Палочки для ствола ёлки</a:t>
            </a:r>
          </a:p>
          <a:p>
            <a:pPr marL="502920" indent="-457200">
              <a:buAutoNum type="arabicPeriod"/>
            </a:pPr>
            <a:r>
              <a:rPr lang="ru-RU" dirty="0" smtClean="0"/>
              <a:t>Емкость для основы</a:t>
            </a:r>
          </a:p>
          <a:p>
            <a:pPr marL="502920" indent="-457200">
              <a:buAutoNum type="arabicPeriod"/>
            </a:pPr>
            <a:r>
              <a:rPr lang="ru-RU" dirty="0" smtClean="0"/>
              <a:t>Алебастр или строительный гипс</a:t>
            </a:r>
          </a:p>
          <a:p>
            <a:pPr marL="502920" indent="-457200">
              <a:buAutoNum type="arabicPeriod"/>
            </a:pPr>
            <a:r>
              <a:rPr lang="ru-RU" dirty="0" smtClean="0"/>
              <a:t>Золотая эмаль в </a:t>
            </a:r>
            <a:r>
              <a:rPr lang="ru-RU" dirty="0" err="1" smtClean="0"/>
              <a:t>балончике</a:t>
            </a:r>
            <a:r>
              <a:rPr lang="ru-RU" dirty="0" smtClean="0"/>
              <a:t> </a:t>
            </a:r>
          </a:p>
          <a:p>
            <a:pPr marL="502920" indent="-457200">
              <a:buAutoNum type="arabicPeriod"/>
            </a:pPr>
            <a:r>
              <a:rPr lang="ru-RU" dirty="0" smtClean="0"/>
              <a:t>Бисер, бусинки, кружево, атласные ленты</a:t>
            </a:r>
            <a:endParaRPr lang="ru-RU" dirty="0"/>
          </a:p>
        </p:txBody>
      </p:sp>
      <p:pic>
        <p:nvPicPr>
          <p:cNvPr id="2050" name="Picture 2" descr="C:\Documents and Settings\Admin\Рабочий стол\фото на мастер класс\DSC017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4" r="9261"/>
          <a:stretch/>
        </p:blipFill>
        <p:spPr bwMode="auto">
          <a:xfrm>
            <a:off x="614149" y="1988840"/>
            <a:ext cx="3875964" cy="3384376"/>
          </a:xfrm>
          <a:prstGeom prst="rect">
            <a:avLst/>
          </a:prstGeom>
          <a:solidFill>
            <a:schemeClr val="accent1"/>
          </a:solidFill>
          <a:ln w="34925">
            <a:solidFill>
              <a:srgbClr val="00B05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42719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446" y="134639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1090297"/>
            <a:ext cx="5288632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1. Раскладка шерсти на выкройку производиться путем вытягивания пасм тонкими прядками и укладывания шерсти сначала вертикальным слоем, </a:t>
            </a:r>
            <a:r>
              <a:rPr lang="ru-RU" dirty="0"/>
              <a:t>з</a:t>
            </a:r>
            <a:r>
              <a:rPr lang="ru-RU" dirty="0" smtClean="0"/>
              <a:t>атем горизонтальным. Таких слоев на первой стороне будет 6.</a:t>
            </a:r>
          </a:p>
          <a:p>
            <a:pPr marL="45720" indent="0">
              <a:buNone/>
            </a:pPr>
            <a:r>
              <a:rPr lang="ru-RU" dirty="0" smtClean="0"/>
              <a:t>2. Слои </a:t>
            </a:r>
            <a:r>
              <a:rPr lang="ru-RU" dirty="0"/>
              <a:t>раскладываем вдоль </a:t>
            </a:r>
            <a:r>
              <a:rPr lang="ru-RU" dirty="0" smtClean="0"/>
              <a:t>боковых линий </a:t>
            </a:r>
            <a:r>
              <a:rPr lang="ru-RU" dirty="0"/>
              <a:t>шаблона. Перекрываем края шаблона на 2-3см. Они нам понадобятся </a:t>
            </a:r>
            <a:r>
              <a:rPr lang="ru-RU" dirty="0" smtClean="0"/>
              <a:t>для подгибки краев.   </a:t>
            </a:r>
            <a:endParaRPr lang="ru-RU" dirty="0"/>
          </a:p>
        </p:txBody>
      </p:sp>
      <p:pic>
        <p:nvPicPr>
          <p:cNvPr id="3074" name="Picture 2" descr="C:\Documents and Settings\Admin\Рабочий стол\фото на мастер класс\DSC017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7" r="15646"/>
          <a:stretch/>
        </p:blipFill>
        <p:spPr bwMode="auto">
          <a:xfrm>
            <a:off x="313898" y="297262"/>
            <a:ext cx="1978925" cy="1942996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фото на мастер класс\DSC017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51" b="22861"/>
          <a:stretch/>
        </p:blipFill>
        <p:spPr bwMode="auto">
          <a:xfrm>
            <a:off x="301859" y="4638919"/>
            <a:ext cx="2777274" cy="2082710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фото на мастер класс\DSC017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02" r="29512"/>
          <a:stretch/>
        </p:blipFill>
        <p:spPr bwMode="auto">
          <a:xfrm>
            <a:off x="2051720" y="1225484"/>
            <a:ext cx="1792268" cy="1618996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фото на мастер класс\DSC0173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6" t="9391" r="7157"/>
          <a:stretch/>
        </p:blipFill>
        <p:spPr bwMode="auto">
          <a:xfrm>
            <a:off x="5652120" y="4421172"/>
            <a:ext cx="2604478" cy="2199006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Рабочий стол\фото на мастер класс\DSC0173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7" b="15028"/>
          <a:stretch/>
        </p:blipFill>
        <p:spPr bwMode="auto">
          <a:xfrm>
            <a:off x="783989" y="2809807"/>
            <a:ext cx="3017668" cy="2419839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7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Admin\Рабочий стол\фото на мастер класс\DSC017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35" b="19446"/>
          <a:stretch/>
        </p:blipFill>
        <p:spPr bwMode="auto">
          <a:xfrm>
            <a:off x="1701040" y="4005064"/>
            <a:ext cx="3600400" cy="2710040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фото на мастер класс\DSC017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71" b="9087"/>
          <a:stretch/>
        </p:blipFill>
        <p:spPr bwMode="auto">
          <a:xfrm>
            <a:off x="2699792" y="1565195"/>
            <a:ext cx="2626603" cy="2263307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405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62342" y="1058906"/>
            <a:ext cx="3304456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3</a:t>
            </a:r>
            <a:r>
              <a:rPr lang="ru-RU" dirty="0" smtClean="0"/>
              <a:t>. На уложенную шерсть аккуратно </a:t>
            </a:r>
            <a:r>
              <a:rPr lang="ru-RU" dirty="0"/>
              <a:t>наливаем </a:t>
            </a:r>
            <a:r>
              <a:rPr lang="ru-RU" dirty="0" smtClean="0"/>
              <a:t>горячий мыльный раствор и аккуратно накрываем второй половиной пупырчатой пленки. Прижимаем хорошо руками, распределяя мыльный раствор по всей работе.</a:t>
            </a:r>
            <a:endParaRPr lang="ru-RU" dirty="0"/>
          </a:p>
        </p:txBody>
      </p:sp>
      <p:pic>
        <p:nvPicPr>
          <p:cNvPr id="4098" name="Picture 2" descr="C:\Documents and Settings\Admin\Рабочий стол\фото на мастер класс\DSC017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530"/>
          <a:stretch/>
        </p:blipFill>
        <p:spPr bwMode="auto">
          <a:xfrm>
            <a:off x="302340" y="404664"/>
            <a:ext cx="2541467" cy="2230137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6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65200" y="1259668"/>
            <a:ext cx="330445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4. Очень аккуратно поднимаем пупырчатую пленку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3405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1026" name="Picture 2" descr="C:\Documents and Settings\Admin\Рабочий стол\фото на мастер класс\DSC017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23072" cy="3017304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фото на мастер класс\DSC01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192" y="3068960"/>
            <a:ext cx="4267200" cy="3200400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1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1124744"/>
            <a:ext cx="2940244" cy="369987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5. Переворачиваем нашу елочку и подгибаем края на шаблон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3405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2050" name="Picture 2" descr="C:\Documents and Settings\Admin\Рабочий стол\фото на мастер класс\DSC0174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716"/>
          <a:stretch/>
        </p:blipFill>
        <p:spPr bwMode="auto">
          <a:xfrm>
            <a:off x="478727" y="548680"/>
            <a:ext cx="2422186" cy="2584714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фото на мастер класс\DSC017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55" r="24898" b="12094"/>
          <a:stretch/>
        </p:blipFill>
        <p:spPr bwMode="auto">
          <a:xfrm>
            <a:off x="681033" y="3489141"/>
            <a:ext cx="3507087" cy="2561996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фото на мастер класс\DSC017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05" t="11204" r="24411"/>
          <a:stretch/>
        </p:blipFill>
        <p:spPr bwMode="auto">
          <a:xfrm>
            <a:off x="5436096" y="3118478"/>
            <a:ext cx="2811439" cy="2841815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2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39660" y="1340768"/>
            <a:ext cx="282778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6. Снова раскладываем шерсть на выкройку как описано в первом этапе. На последний слой добавляем других цветов зелени для оригинальности.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3405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3074" name="Picture 2" descr="C:\Documents and Settings\Admin\Рабочий стол\фото на мастер класс\DSC017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0" r="21581" b="7751"/>
          <a:stretch/>
        </p:blipFill>
        <p:spPr bwMode="auto">
          <a:xfrm>
            <a:off x="323528" y="332656"/>
            <a:ext cx="2770227" cy="295232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фото на мастер класс\DSC017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8" r="11136"/>
          <a:stretch/>
        </p:blipFill>
        <p:spPr bwMode="auto">
          <a:xfrm>
            <a:off x="2411760" y="3284984"/>
            <a:ext cx="3024336" cy="315360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8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37019" y="1088740"/>
            <a:ext cx="4688268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7. Переворачиваем заготовку. Подгибаем края изделия. выкладываем очень тонкие </a:t>
            </a:r>
            <a:r>
              <a:rPr lang="ru-RU" dirty="0" err="1" smtClean="0"/>
              <a:t>пасмы</a:t>
            </a:r>
            <a:r>
              <a:rPr lang="ru-RU" dirty="0" smtClean="0"/>
              <a:t> шерсти, чтобы закрепить подогнутый край. Следим за тем чтобы шерсть не выходила за края изделия. цвет шерсти может отличаться от основного цвета.</a:t>
            </a:r>
            <a:endParaRPr lang="ru-RU" dirty="0"/>
          </a:p>
        </p:txBody>
      </p:sp>
      <p:pic>
        <p:nvPicPr>
          <p:cNvPr id="4101" name="Picture 5" descr="C:\Documents and Settings\Admin\Рабочий стол\фото на мастер класс\DSC017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7" t="10971" r="16723" b="12270"/>
          <a:stretch/>
        </p:blipFill>
        <p:spPr bwMode="auto">
          <a:xfrm>
            <a:off x="323528" y="3112522"/>
            <a:ext cx="3193078" cy="2703316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Рабочий стол\фото на мастер класс\DSC017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0" r="21408"/>
          <a:stretch/>
        </p:blipFill>
        <p:spPr bwMode="auto">
          <a:xfrm>
            <a:off x="3635896" y="4250110"/>
            <a:ext cx="2266859" cy="2607890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фото на мастер класс\DSC0175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14" t="34977" r="30939" b="8594"/>
          <a:stretch/>
        </p:blipFill>
        <p:spPr bwMode="auto">
          <a:xfrm>
            <a:off x="179513" y="376218"/>
            <a:ext cx="2829322" cy="2476718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116632"/>
            <a:ext cx="595210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1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115576"/>
            <a:ext cx="4557317" cy="447366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8. Закрываем изделие пупырчатой пленкой.  </a:t>
            </a:r>
            <a:r>
              <a:rPr lang="ru-RU" dirty="0"/>
              <a:t>Начинаем легонько </a:t>
            </a:r>
            <a:r>
              <a:rPr lang="ru-RU" dirty="0" smtClean="0"/>
              <a:t>прижимать </a:t>
            </a:r>
            <a:r>
              <a:rPr lang="ru-RU" dirty="0"/>
              <a:t>шерсть через </a:t>
            </a:r>
            <a:r>
              <a:rPr lang="ru-RU" dirty="0" smtClean="0"/>
              <a:t>пленку </a:t>
            </a:r>
            <a:r>
              <a:rPr lang="ru-RU" dirty="0"/>
              <a:t>руками. </a:t>
            </a:r>
            <a:r>
              <a:rPr lang="ru-RU" dirty="0" smtClean="0"/>
              <a:t>Приминать, </a:t>
            </a:r>
            <a:r>
              <a:rPr lang="ru-RU" dirty="0"/>
              <a:t>начинаем аккуратными поступательными движениями </a:t>
            </a:r>
            <a:r>
              <a:rPr lang="ru-RU" dirty="0" smtClean="0"/>
              <a:t>разглаживая поверхность</a:t>
            </a:r>
            <a:r>
              <a:rPr lang="ru-RU" dirty="0"/>
              <a:t>. </a:t>
            </a:r>
            <a:r>
              <a:rPr lang="ru-RU" dirty="0" smtClean="0"/>
              <a:t>Через некоторое время такого поглаживания, прижимания заготовку перевернуть и повторить процесс с другой стороны. Обращать внимание на ребра заготовки (проглаживать)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Этапы выполнения</a:t>
            </a:r>
            <a:endParaRPr lang="ru-RU" dirty="0"/>
          </a:p>
        </p:txBody>
      </p:sp>
      <p:pic>
        <p:nvPicPr>
          <p:cNvPr id="5122" name="Picture 2" descr="C:\Documents and Settings\Admin\Рабочий стол\фото на мастер класс\DSC017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66" t="26957" r="17474" b="19312"/>
          <a:stretch/>
        </p:blipFill>
        <p:spPr bwMode="auto">
          <a:xfrm>
            <a:off x="377353" y="908720"/>
            <a:ext cx="3789525" cy="2452836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фото на мастер класс\DSC017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16" t="11067" r="2262" b="16771"/>
          <a:stretch/>
        </p:blipFill>
        <p:spPr bwMode="auto">
          <a:xfrm>
            <a:off x="326262" y="3501008"/>
            <a:ext cx="4012442" cy="3079285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756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476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Georgia</vt:lpstr>
      <vt:lpstr>Trebuchet MS</vt:lpstr>
      <vt:lpstr>Воздушный поток</vt:lpstr>
      <vt:lpstr> «Новогодние затеи»  Мастер-класс</vt:lpstr>
      <vt:lpstr>Материалы и приспособления</vt:lpstr>
      <vt:lpstr>Этапы выполнения</vt:lpstr>
      <vt:lpstr>Этапы выполнения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Елочку валяли всем классом. Вот что у нас получилось.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«Валяние новогодней ёлочки»</dc:title>
  <cp:lastModifiedBy>Пользователь</cp:lastModifiedBy>
  <cp:revision>22</cp:revision>
  <dcterms:modified xsi:type="dcterms:W3CDTF">2015-11-30T14:59:55Z</dcterms:modified>
</cp:coreProperties>
</file>