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F6CAE37-F7CA-4F42-990F-451F6AD59605}" type="datetimeFigureOut">
              <a:rPr lang="ru-RU" smtClean="0"/>
              <a:pPr/>
              <a:t>27.12.2015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AD85EAC-0BEF-46E3-A769-83ABB88A95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duotone>
              <a:schemeClr val="bg2">
                <a:shade val="12000"/>
                <a:satMod val="240000"/>
              </a:schemeClr>
              <a:schemeClr val="bg2">
                <a:tint val="6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609516"/>
          </a:xfrm>
        </p:spPr>
        <p:txBody>
          <a:bodyPr/>
          <a:lstStyle/>
          <a:p>
            <a:r>
              <a:rPr lang="ru-RU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Данилкина</a:t>
            </a: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Арина, 5 лет, </a:t>
            </a:r>
          </a:p>
          <a:p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воспитатель Мамаенко В. С.</a:t>
            </a:r>
          </a:p>
          <a:p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МБДОУ Детский сад общеразвивающего вида «Колокольчик»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Мастер-класс «Ёлочка из атласной ленты»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_ModernoBrk" pitchFamily="82" charset="-52"/>
              </a:rPr>
              <a:t>Лента атласная зелёного цвета шириной 1,2 см – 180 см</a:t>
            </a:r>
          </a:p>
          <a:p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_ModernoBrk" pitchFamily="82" charset="-52"/>
              </a:rPr>
              <a:t>Двусторонняя клейкая лента на основе китайской шелковой бумаги.</a:t>
            </a:r>
          </a:p>
          <a:p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_ModernoBrk" pitchFamily="82" charset="-52"/>
              </a:rPr>
              <a:t>Картон 6*8 см</a:t>
            </a:r>
          </a:p>
          <a:p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_ModernoBrk" pitchFamily="82" charset="-52"/>
              </a:rPr>
              <a:t>Ножницы, линейка, палочка для ствола, магнитная лента по желанию.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  <a:latin typeface="a_ModernoBrk" pitchFamily="82" charset="-52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Необходимые материалы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38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2555776" y="2780928"/>
            <a:ext cx="4200525" cy="32004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Нарезаем ленту на отрезки по 10 см, сначала делаем мерную полоску, а по ней ребёнок мерит и отрезает  ленту.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433" t="17637" r="19403" b="20047"/>
          <a:stretch>
            <a:fillRect/>
          </a:stretch>
        </p:blipFill>
        <p:spPr>
          <a:xfrm>
            <a:off x="2051720" y="1988840"/>
            <a:ext cx="4284476" cy="399884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5484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Петельки склеиваются из ленты с помощью клейкой ленты.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7" y="1628800"/>
            <a:ext cx="3996988" cy="44014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Из картона вырезается треугольник – основа будущей ёлочки.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2276872"/>
            <a:ext cx="2647950" cy="4267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12447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Петельки из ленты наклеиваются в три ряда, начиная с низу, формируясь в ёлочку.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597989" y="1298557"/>
            <a:ext cx="3893563" cy="59942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5246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Украшения – у нас это пластмассовые снежинки от новогоднего украшения.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2132856"/>
            <a:ext cx="2609850" cy="4267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924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На этом можно и закончить – приклеить магнит с другой стороны и подарить.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SAM_61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2060848"/>
            <a:ext cx="2695575" cy="4267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Вторая сторона делается  так же как и первая. На каждую уходит по 9 петелек.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AM_61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5817" y="1676400"/>
            <a:ext cx="3051596" cy="466592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Приклеивается палочка– ножка. </a:t>
            </a:r>
            <a:b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Всё – ёлочка готова.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78</TotalTime>
  <Words>166</Words>
  <Application>Microsoft Office PowerPoint</Application>
  <PresentationFormat>Экран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Мастер-класс «Ёлочка из атласной ленты»</vt:lpstr>
      <vt:lpstr>Необходимые материалы</vt:lpstr>
      <vt:lpstr>Нарезаем ленту на отрезки по 10 см, сначала делаем мерную полоску, а по ней ребёнок мерит и отрезает  ленту.</vt:lpstr>
      <vt:lpstr>Петельки склеиваются из ленты с помощью клейкой ленты.</vt:lpstr>
      <vt:lpstr>Из картона вырезается треугольник – основа будущей ёлочки.</vt:lpstr>
      <vt:lpstr>Петельки из ленты наклеиваются в три ряда, начиная с низу, формируясь в ёлочку.</vt:lpstr>
      <vt:lpstr>Украшения – у нас это пластмассовые снежинки от новогоднего украшения.</vt:lpstr>
      <vt:lpstr>На этом можно и закончить – приклеить магнит с другой стороны и подарить.</vt:lpstr>
      <vt:lpstr>Вторая сторона делается  так же как и первая. На каждую уходит по 9 петелек.</vt:lpstr>
      <vt:lpstr>Приклеивается палочка– ножка.  Всё – ёлочка готова.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«Ёлочка из атласной ленты»</dc:title>
  <dc:creator>www</dc:creator>
  <cp:lastModifiedBy>www</cp:lastModifiedBy>
  <cp:revision>10</cp:revision>
  <dcterms:created xsi:type="dcterms:W3CDTF">2015-12-27T12:48:22Z</dcterms:created>
  <dcterms:modified xsi:type="dcterms:W3CDTF">2015-12-27T14:37:42Z</dcterms:modified>
</cp:coreProperties>
</file>