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EBA57E-B924-43F9-8BC6-0D0DD3BCF079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96515F-5357-4026-B2BF-2172968AB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BA57E-B924-43F9-8BC6-0D0DD3BCF079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96515F-5357-4026-B2BF-2172968AB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CEBA57E-B924-43F9-8BC6-0D0DD3BCF079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96515F-5357-4026-B2BF-2172968AB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BA57E-B924-43F9-8BC6-0D0DD3BCF079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96515F-5357-4026-B2BF-2172968AB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EBA57E-B924-43F9-8BC6-0D0DD3BCF079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796515F-5357-4026-B2BF-2172968AB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BA57E-B924-43F9-8BC6-0D0DD3BCF079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96515F-5357-4026-B2BF-2172968AB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BA57E-B924-43F9-8BC6-0D0DD3BCF079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96515F-5357-4026-B2BF-2172968AB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BA57E-B924-43F9-8BC6-0D0DD3BCF079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96515F-5357-4026-B2BF-2172968AB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EBA57E-B924-43F9-8BC6-0D0DD3BCF079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96515F-5357-4026-B2BF-2172968AB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BA57E-B924-43F9-8BC6-0D0DD3BCF079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96515F-5357-4026-B2BF-2172968AB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BA57E-B924-43F9-8BC6-0D0DD3BCF079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96515F-5357-4026-B2BF-2172968AB4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CEBA57E-B924-43F9-8BC6-0D0DD3BCF079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796515F-5357-4026-B2BF-2172968AB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Мастер-класс «Ангел из ажурных салфеток»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48142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Подкорытова</a:t>
            </a:r>
            <a:r>
              <a:rPr lang="ru-RU" dirty="0" smtClean="0"/>
              <a:t> Полина, 5 лет,</a:t>
            </a:r>
          </a:p>
          <a:p>
            <a:pPr algn="ctr"/>
            <a:r>
              <a:rPr lang="ru-RU" dirty="0" smtClean="0"/>
              <a:t>Воспитатель Мамаенко В.С.</a:t>
            </a:r>
          </a:p>
          <a:p>
            <a:pPr algn="ctr"/>
            <a:r>
              <a:rPr lang="ru-RU" dirty="0" smtClean="0"/>
              <a:t>МБДОУ Детский сад общеразвивающего вида «Колокольчик»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205880"/>
          </a:xfrm>
        </p:spPr>
        <p:txBody>
          <a:bodyPr/>
          <a:lstStyle/>
          <a:p>
            <a:pPr algn="ctr"/>
            <a:r>
              <a:rPr lang="ru-RU" dirty="0" smtClean="0"/>
              <a:t>Делаем прическу.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420888"/>
            <a:ext cx="3429000" cy="278298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Из кусочков волос от парика я сделала прическу, я приклеила их на голову.</a:t>
            </a:r>
            <a:endParaRPr lang="ru-RU" sz="2400" dirty="0"/>
          </a:p>
        </p:txBody>
      </p:sp>
      <p:pic>
        <p:nvPicPr>
          <p:cNvPr id="5" name="Рисунок 4" descr="SAM_617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316" r="331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061864"/>
          </a:xfrm>
        </p:spPr>
        <p:txBody>
          <a:bodyPr/>
          <a:lstStyle/>
          <a:p>
            <a:pPr algn="ctr"/>
            <a:r>
              <a:rPr lang="ru-RU" dirty="0" smtClean="0"/>
              <a:t>Делаем нимб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204864"/>
            <a:ext cx="3429000" cy="41764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нимба середину кусочка проволоки я обмотала пряжей «Травка». Потом сделала из неё колечко и ножку для крепления на голову ангела.</a:t>
            </a:r>
            <a:endParaRPr lang="ru-RU" sz="2400" dirty="0"/>
          </a:p>
        </p:txBody>
      </p:sp>
      <p:pic>
        <p:nvPicPr>
          <p:cNvPr id="5" name="Рисунок 4" descr="SAM_617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454" b="545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Прикрепляем нимб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95536" y="5157192"/>
            <a:ext cx="3520440" cy="1512168"/>
          </a:xfrm>
        </p:spPr>
        <p:txBody>
          <a:bodyPr/>
          <a:lstStyle/>
          <a:p>
            <a:r>
              <a:rPr lang="ru-RU" dirty="0" smtClean="0"/>
              <a:t>Нимб я приклеила кусочком пластилина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178808" y="5157192"/>
            <a:ext cx="3520440" cy="1512168"/>
          </a:xfrm>
        </p:spPr>
        <p:txBody>
          <a:bodyPr/>
          <a:lstStyle/>
          <a:p>
            <a:r>
              <a:rPr lang="ru-RU" dirty="0" smtClean="0"/>
              <a:t>А потом ножку нимба спрятала волосами</a:t>
            </a:r>
            <a:endParaRPr lang="ru-RU" dirty="0"/>
          </a:p>
        </p:txBody>
      </p:sp>
      <p:pic>
        <p:nvPicPr>
          <p:cNvPr id="5" name="Содержимое 4" descr="SAM_617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200400" cy="3448050"/>
          </a:xfrm>
        </p:spPr>
      </p:pic>
      <p:pic>
        <p:nvPicPr>
          <p:cNvPr id="12" name="Содержимое 11" descr="SAM_617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700808"/>
            <a:ext cx="3521075" cy="3121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Последние штрихи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Я добавила стразы для украшения, а лицо рисовать не стала – мне и так понравилось.</a:t>
            </a:r>
            <a:endParaRPr lang="ru-RU" sz="2400" dirty="0"/>
          </a:p>
        </p:txBody>
      </p:sp>
      <p:pic>
        <p:nvPicPr>
          <p:cNvPr id="10" name="Рисунок 9" descr="SAM_617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55" b="215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Вот он какой – ангел мой!!!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5013176"/>
            <a:ext cx="3429000" cy="19069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5" name="Рисунок 4" descr="SAM_61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96" b="89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Чудесный ангел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Вот какой красивый ангел у меня получился. Я потрудилась и довольна результатом.</a:t>
            </a:r>
            <a:endParaRPr lang="ru-RU" sz="2000" dirty="0"/>
          </a:p>
        </p:txBody>
      </p:sp>
      <p:pic>
        <p:nvPicPr>
          <p:cNvPr id="7" name="Рисунок 6" descr="SAM_61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96" b="89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Необходимые материалы.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Чтобы сделать ангела надо взять: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2  ажурные салфетки, у нас – диаметр 16 см.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Проволоку 20 см и пряжу «Травка» белого цвета для нимба.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Шарик для настольного тенниса или от дезодоранта, как у нас.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Кусочки искусственных волос.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Стразы для украшения.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0"/>
            <a:ext cx="4211960" cy="1628800"/>
          </a:xfrm>
        </p:spPr>
        <p:txBody>
          <a:bodyPr/>
          <a:lstStyle/>
          <a:p>
            <a:pPr algn="ctr"/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Я разрезала салфетки пополам, стараясь сделать это ровно.</a:t>
            </a:r>
            <a:endParaRPr lang="ru-RU" sz="2400" dirty="0"/>
          </a:p>
        </p:txBody>
      </p:sp>
      <p:pic>
        <p:nvPicPr>
          <p:cNvPr id="5" name="Рисунок 4" descr="SAM_614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7" r="27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Делаем туловище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Склеила конус из половинки салфетки, так получилось туловище. </a:t>
            </a:r>
            <a:endParaRPr lang="ru-RU" sz="2400" dirty="0"/>
          </a:p>
        </p:txBody>
      </p:sp>
      <p:pic>
        <p:nvPicPr>
          <p:cNvPr id="5" name="Рисунок 4" descr="SAM_61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945" b="109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332656"/>
            <a:ext cx="3429000" cy="1944216"/>
          </a:xfrm>
        </p:spPr>
        <p:txBody>
          <a:bodyPr/>
          <a:lstStyle/>
          <a:p>
            <a:pPr algn="ctr"/>
            <a:r>
              <a:rPr lang="ru-RU" dirty="0" smtClean="0"/>
              <a:t>Присоединяем ручки и туловище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276872"/>
            <a:ext cx="3429000" cy="396044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Для ручек я разрезала половинку салфетки пополам и склеила конусы. Они получились тоненькие и длинные.</a:t>
            </a:r>
          </a:p>
          <a:p>
            <a:r>
              <a:rPr lang="ru-RU" sz="2400" dirty="0" smtClean="0"/>
              <a:t>Я приклеила ручки к туловищу, только сделала так, чтобы рукавчики были выше и немного торчали наверху.</a:t>
            </a:r>
            <a:endParaRPr lang="ru-RU" sz="2400" dirty="0"/>
          </a:p>
        </p:txBody>
      </p:sp>
      <p:pic>
        <p:nvPicPr>
          <p:cNvPr id="5" name="Рисунок 4" descr="SAM_61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19" r="21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Делаем голову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725144"/>
            <a:ext cx="3520440" cy="187220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Чтобы было удобно соединить голову и туловище надо сделать дырочку в шарике, мне помогала Вера Степановна.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178808" y="4797152"/>
            <a:ext cx="3520440" cy="18002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А потом голову я покрасила в белый цвет, а для удобства воткнула палочку, чтобы не пачкаться.</a:t>
            </a:r>
            <a:endParaRPr lang="ru-RU" sz="2200" dirty="0"/>
          </a:p>
        </p:txBody>
      </p:sp>
      <p:pic>
        <p:nvPicPr>
          <p:cNvPr id="5" name="Содержимое 4" descr="SAM_616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5"/>
            <a:ext cx="3178696" cy="2690281"/>
          </a:xfrm>
        </p:spPr>
      </p:pic>
      <p:pic>
        <p:nvPicPr>
          <p:cNvPr id="8" name="Содержимое 7" descr="SAM_616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700808"/>
            <a:ext cx="3094630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205880"/>
          </a:xfrm>
        </p:spPr>
        <p:txBody>
          <a:bodyPr/>
          <a:lstStyle/>
          <a:p>
            <a:pPr algn="ctr"/>
            <a:r>
              <a:rPr lang="ru-RU" dirty="0" smtClean="0"/>
              <a:t>Делаем крылья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389098" y="2564904"/>
            <a:ext cx="3429000" cy="38884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 половинки ажурной салфетки я вырезала не фигурную часть, придавая форму крыльев и приклеила там, где спина.</a:t>
            </a:r>
            <a:endParaRPr lang="ru-RU" sz="2400" dirty="0"/>
          </a:p>
        </p:txBody>
      </p:sp>
      <p:pic>
        <p:nvPicPr>
          <p:cNvPr id="10" name="Рисунок 9" descr="SAM_616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605" r="860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421904"/>
          </a:xfrm>
        </p:spPr>
        <p:txBody>
          <a:bodyPr/>
          <a:lstStyle/>
          <a:p>
            <a:pPr algn="ctr"/>
            <a:r>
              <a:rPr lang="ru-RU" dirty="0" smtClean="0"/>
              <a:t>Крепим голову на место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564904"/>
            <a:ext cx="3429000" cy="38164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дырочку на шарике-голове и на  верхушки рук я налила клей и соединила их. Вставила верх у ручек в дырочку. И долго держала, пока не приклеилось.</a:t>
            </a:r>
            <a:endParaRPr lang="ru-RU" sz="2400" dirty="0"/>
          </a:p>
        </p:txBody>
      </p:sp>
      <p:pic>
        <p:nvPicPr>
          <p:cNvPr id="5" name="Рисунок 4" descr="SAM_617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574" r="357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</TotalTime>
  <Words>334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Мастер-класс «Ангел из ажурных салфеток»</vt:lpstr>
      <vt:lpstr>Чудесный ангел  </vt:lpstr>
      <vt:lpstr>           Необходимые материалы. </vt:lpstr>
      <vt:lpstr>Подготовительный этап</vt:lpstr>
      <vt:lpstr>Делаем туловище</vt:lpstr>
      <vt:lpstr>Присоединяем ручки и туловище</vt:lpstr>
      <vt:lpstr>Делаем голову </vt:lpstr>
      <vt:lpstr>Делаем крылья</vt:lpstr>
      <vt:lpstr>Крепим голову на место</vt:lpstr>
      <vt:lpstr>Делаем прическу.</vt:lpstr>
      <vt:lpstr>Делаем нимб</vt:lpstr>
      <vt:lpstr>Прикрепляем нимб</vt:lpstr>
      <vt:lpstr>Последние штрихи</vt:lpstr>
      <vt:lpstr>Вот он какой – ангел мой!!!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«Ангел из ажурных салфеток»</dc:title>
  <dc:creator>www</dc:creator>
  <cp:lastModifiedBy>www</cp:lastModifiedBy>
  <cp:revision>7</cp:revision>
  <dcterms:created xsi:type="dcterms:W3CDTF">2015-12-26T12:24:41Z</dcterms:created>
  <dcterms:modified xsi:type="dcterms:W3CDTF">2015-12-26T13:20:53Z</dcterms:modified>
</cp:coreProperties>
</file>