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DDA5-42BF-43BD-8098-BD02DB7D84A6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7C270-5E8A-4E7F-9DE1-874C692B1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2051720" y="1844824"/>
            <a:ext cx="5544616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971650"/>
          </a:xfrm>
        </p:spPr>
        <p:txBody>
          <a:bodyPr/>
          <a:lstStyle/>
          <a:p>
            <a:r>
              <a:rPr lang="ru-RU" dirty="0" smtClean="0"/>
              <a:t>Мастер-класс </a:t>
            </a:r>
            <a:br>
              <a:rPr lang="ru-RU" dirty="0" smtClean="0"/>
            </a:br>
            <a:r>
              <a:rPr lang="ru-RU" dirty="0" smtClean="0"/>
              <a:t>«Денежный букет»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Мамаенко Вера Степановна, воспитатель МБДОУ Детский сад «Колокольчик» п. Усть-Уда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332656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97944">
            <a:off x="7296192" y="373858"/>
            <a:ext cx="70887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16845">
            <a:off x="696305" y="640269"/>
            <a:ext cx="63033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наша роза и готова, осталось добавить некоторые штрихи. Можно украсить стразами, полубусинами.</a:t>
            </a:r>
            <a:endParaRPr lang="ru-RU" dirty="0"/>
          </a:p>
        </p:txBody>
      </p:sp>
      <p:pic>
        <p:nvPicPr>
          <p:cNvPr id="5" name="Содержимое 4" descr="SAM_6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61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Вырезаем чашелистики из офисной бумаги зелёного цвета. Лист складываем на 16 частей и вырезаем ромб. Сминаем 2 ромба посередине. </a:t>
            </a:r>
            <a:endParaRPr lang="ru-RU" dirty="0"/>
          </a:p>
        </p:txBody>
      </p:sp>
      <p:pic>
        <p:nvPicPr>
          <p:cNvPr id="5" name="Содержимое 4" descr="SAM_6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4038600" cy="3028950"/>
          </a:xfrm>
        </p:spPr>
      </p:pic>
      <p:pic>
        <p:nvPicPr>
          <p:cNvPr id="6" name="Содержимое 5" descr="SAM_61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50100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Прикручиваем чашелистики к розе, аккуратно расправляем их вокруг лепестков.</a:t>
            </a:r>
            <a:endParaRPr lang="ru-RU" dirty="0"/>
          </a:p>
        </p:txBody>
      </p:sp>
      <p:pic>
        <p:nvPicPr>
          <p:cNvPr id="5" name="Содержимое 4" descr="SAM_6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SAM_61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458618"/>
          </a:xfrm>
        </p:spPr>
        <p:txBody>
          <a:bodyPr/>
          <a:lstStyle/>
          <a:p>
            <a:r>
              <a:rPr lang="ru-RU" dirty="0" smtClean="0"/>
              <a:t>Из зелёной салфетки или гофрированной бумаги вырезаем полоски 2 см и обматываем стебель.</a:t>
            </a:r>
            <a:endParaRPr lang="ru-RU" dirty="0"/>
          </a:p>
        </p:txBody>
      </p:sp>
      <p:pic>
        <p:nvPicPr>
          <p:cNvPr id="5" name="Содержимое 4" descr="SAM_6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126" t="14086" r="960" b="28638"/>
          <a:stretch>
            <a:fillRect/>
          </a:stretch>
        </p:blipFill>
        <p:spPr>
          <a:xfrm rot="5400000">
            <a:off x="-756593" y="2564904"/>
            <a:ext cx="5184576" cy="2592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листа делаем заготовку, как для наружных лепестков.</a:t>
            </a:r>
            <a:endParaRPr lang="ru-RU" dirty="0"/>
          </a:p>
        </p:txBody>
      </p:sp>
      <p:pic>
        <p:nvPicPr>
          <p:cNvPr id="4" name="Содержимое 3" descr="SAM_6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Крепим лист к стеблю скотчем. Конечно, он не похож на настоящий, но ведь и цветок искусственный.</a:t>
            </a:r>
            <a:endParaRPr lang="ru-RU" dirty="0"/>
          </a:p>
        </p:txBody>
      </p:sp>
      <p:pic>
        <p:nvPicPr>
          <p:cNvPr id="4" name="Содержимое 3" descr="SAM_6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101" t="8587" r="20169" b="13454"/>
          <a:stretch>
            <a:fillRect/>
          </a:stretch>
        </p:blipFill>
        <p:spPr>
          <a:xfrm>
            <a:off x="2771800" y="1916832"/>
            <a:ext cx="3456384" cy="4234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427984" cy="6322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Осталось оформить букет или корзинку с цветами – и креативный подарок готов. Можно </a:t>
            </a:r>
            <a:r>
              <a:rPr lang="ru-RU" dirty="0" smtClean="0"/>
              <a:t>добавить еловые ветки или  </a:t>
            </a:r>
            <a:r>
              <a:rPr lang="ru-RU" dirty="0" smtClean="0"/>
              <a:t>маленьких обезьянок. Но и без них хорошо.</a:t>
            </a:r>
            <a:endParaRPr lang="ru-RU" dirty="0"/>
          </a:p>
        </p:txBody>
      </p:sp>
      <p:pic>
        <p:nvPicPr>
          <p:cNvPr id="4" name="Содержимое 3" descr="SAM_6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816" t="5405" r="11816"/>
          <a:stretch>
            <a:fillRect/>
          </a:stretch>
        </p:blipFill>
        <p:spPr>
          <a:xfrm>
            <a:off x="395536" y="1412776"/>
            <a:ext cx="4608512" cy="4281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899592" y="260648"/>
            <a:ext cx="6984776" cy="30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Bickham Script Two" pitchFamily="66" charset="0"/>
              </a:rPr>
              <a:t/>
            </a:r>
            <a:br>
              <a:rPr lang="ru-RU" sz="6600" b="1" dirty="0" smtClean="0">
                <a:latin typeface="Bickham Script Two" pitchFamily="66" charset="0"/>
              </a:rPr>
            </a:br>
            <a:r>
              <a:rPr lang="ru-RU" sz="6600" b="1" dirty="0" smtClean="0">
                <a:latin typeface="Bickham Script Two" pitchFamily="66" charset="0"/>
              </a:rPr>
              <a:t>Желаю креативных и </a:t>
            </a:r>
            <a:br>
              <a:rPr lang="ru-RU" sz="6600" b="1" dirty="0" smtClean="0">
                <a:latin typeface="Bickham Script Two" pitchFamily="66" charset="0"/>
              </a:rPr>
            </a:br>
            <a:r>
              <a:rPr lang="ru-RU" sz="6600" b="1" dirty="0" smtClean="0">
                <a:latin typeface="Bickham Script Two" pitchFamily="66" charset="0"/>
              </a:rPr>
              <a:t>оригинальных подарков.</a:t>
            </a:r>
            <a:endParaRPr lang="ru-RU" sz="6600" b="1" dirty="0">
              <a:latin typeface="Bickham Script Two" pitchFamily="66" charset="0"/>
            </a:endParaRPr>
          </a:p>
        </p:txBody>
      </p:sp>
      <p:pic>
        <p:nvPicPr>
          <p:cNvPr id="1026" name="Picture 2" descr="C:\Users\www\Desktop\на конкурс\SAM_6085.JPG"/>
          <p:cNvPicPr>
            <a:picLocks noChangeAspect="1" noChangeArrowheads="1"/>
          </p:cNvPicPr>
          <p:nvPr/>
        </p:nvPicPr>
        <p:blipFill>
          <a:blip r:embed="rId2" cstate="print"/>
          <a:srcRect l="20002" r="6656" b="2211"/>
          <a:stretch>
            <a:fillRect/>
          </a:stretch>
        </p:blipFill>
        <p:spPr bwMode="auto">
          <a:xfrm>
            <a:off x="2627784" y="306896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материалы.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Купюры денежные, не настоящие, эквивалент 50 рублей, по 4 штуки на 1 розу. Можно и по 500, и другие, только не зелёные.</a:t>
            </a:r>
          </a:p>
          <a:p>
            <a:r>
              <a:rPr lang="ru-RU" dirty="0" smtClean="0"/>
              <a:t>Купюры для листьев, зелёного цвета, типа евро или долларов, 1 на лист.</a:t>
            </a:r>
          </a:p>
          <a:p>
            <a:r>
              <a:rPr lang="ru-RU" dirty="0" smtClean="0"/>
              <a:t>Проволока медная или для рукоделия цветная.</a:t>
            </a:r>
          </a:p>
          <a:p>
            <a:r>
              <a:rPr lang="ru-RU" dirty="0" smtClean="0"/>
              <a:t>Бумага цветная зелёная, для чашелистиков.</a:t>
            </a:r>
          </a:p>
          <a:p>
            <a:r>
              <a:rPr lang="ru-RU" dirty="0" smtClean="0"/>
              <a:t>Зелёная салфетка или гофрированная бумага для стебля.</a:t>
            </a:r>
          </a:p>
          <a:p>
            <a:r>
              <a:rPr lang="ru-RU" dirty="0" smtClean="0"/>
              <a:t>Стразы, полубусины по желанию.</a:t>
            </a:r>
          </a:p>
          <a:p>
            <a:r>
              <a:rPr lang="ru-RU" dirty="0" smtClean="0"/>
              <a:t>Корзина или бумага для упаковки букетов.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наружных лепестков розы закручиваем уголки купюр к центру.</a:t>
            </a:r>
            <a:endParaRPr lang="ru-RU" dirty="0"/>
          </a:p>
        </p:txBody>
      </p:sp>
      <p:pic>
        <p:nvPicPr>
          <p:cNvPr id="4" name="Содержимое 3" descr="SAM_6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SAM_608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Внутренний лепесток делаем из сложенной купюры, закручивая уголки попарно в разные стороны.</a:t>
            </a:r>
            <a:endParaRPr lang="ru-RU" dirty="0"/>
          </a:p>
        </p:txBody>
      </p:sp>
      <p:pic>
        <p:nvPicPr>
          <p:cNvPr id="4" name="Содержимое 3" descr="SAM_6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Продеваем проволоку внутрь лепестка, плотно </a:t>
            </a:r>
            <a:r>
              <a:rPr lang="ru-RU" dirty="0" err="1" smtClean="0"/>
              <a:t>присобираем</a:t>
            </a:r>
            <a:r>
              <a:rPr lang="ru-RU" dirty="0" smtClean="0"/>
              <a:t> купюру по проволоке, только аккуратно и закручиваем проволоку посередине, делая 2 витка. Получился внутренний лепесток.</a:t>
            </a:r>
            <a:endParaRPr lang="ru-RU" dirty="0"/>
          </a:p>
        </p:txBody>
      </p:sp>
      <p:pic>
        <p:nvPicPr>
          <p:cNvPr id="7" name="Содержимое 6" descr="SAM_60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4038600" cy="3028950"/>
          </a:xfrm>
        </p:spPr>
      </p:pic>
      <p:pic>
        <p:nvPicPr>
          <p:cNvPr id="8" name="Содержимое 7" descr="SAM_6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 купюры для наружных лепестков переворачиваем закрученными сторонами вниз и сминаем аккуратно посередине.</a:t>
            </a:r>
            <a:endParaRPr lang="ru-RU" dirty="0"/>
          </a:p>
        </p:txBody>
      </p:sp>
      <p:pic>
        <p:nvPicPr>
          <p:cNvPr id="5" name="Содержимое 4" descr="SAM_60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4038600" cy="3028950"/>
          </a:xfrm>
        </p:spPr>
      </p:pic>
      <p:pic>
        <p:nvPicPr>
          <p:cNvPr id="6" name="Содержимое 5" descr="SAM_609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28498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Вставляем смятую купюру между концами проволоки, подвигаем как можно ближе к месту скрутки от первого лепестка и тоже прикручиваем .</a:t>
            </a:r>
            <a:endParaRPr lang="ru-RU" dirty="0"/>
          </a:p>
        </p:txBody>
      </p:sp>
      <p:pic>
        <p:nvPicPr>
          <p:cNvPr id="5" name="Содержимое 4" descr="SAM_6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041"/>
          <a:stretch>
            <a:fillRect/>
          </a:stretch>
        </p:blipFill>
        <p:spPr>
          <a:xfrm>
            <a:off x="1619672" y="2852936"/>
            <a:ext cx="6034617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Стараемся придать розе более естественный вид, лепестки расправляем аккуратно, могут порваться.</a:t>
            </a:r>
            <a:endParaRPr lang="ru-RU" dirty="0"/>
          </a:p>
        </p:txBody>
      </p:sp>
      <p:pic>
        <p:nvPicPr>
          <p:cNvPr id="7" name="Содержимое 6" descr="SAM_60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12976"/>
            <a:ext cx="4038600" cy="3028950"/>
          </a:xfrm>
        </p:spPr>
      </p:pic>
      <p:pic>
        <p:nvPicPr>
          <p:cNvPr id="8" name="Содержимое 7" descr="SAM_60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Следующие лепестки крепим так же, смещая относительно друг друга для большей естественности. Стараемся прикручивать как можно ближе друг к другу.</a:t>
            </a:r>
            <a:endParaRPr lang="ru-RU" dirty="0"/>
          </a:p>
        </p:txBody>
      </p:sp>
      <p:pic>
        <p:nvPicPr>
          <p:cNvPr id="10" name="Содержимое 9" descr="SAM_61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068960"/>
            <a:ext cx="4038600" cy="3028950"/>
          </a:xfrm>
        </p:spPr>
      </p:pic>
      <p:pic>
        <p:nvPicPr>
          <p:cNvPr id="9" name="Содержимое 8" descr="SAM_61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14096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341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  «Денежный букет»</vt:lpstr>
      <vt:lpstr>Необходимые материалы.</vt:lpstr>
      <vt:lpstr>Для наружных лепестков розы закручиваем уголки купюр к центру.</vt:lpstr>
      <vt:lpstr>Внутренний лепесток делаем из сложенной купюры, закручивая уголки попарно в разные стороны.</vt:lpstr>
      <vt:lpstr>Продеваем проволоку внутрь лепестка, плотно присобираем купюру по проволоке, только аккуратно и закручиваем проволоку посередине, делая 2 витка. Получился внутренний лепесток.</vt:lpstr>
      <vt:lpstr>Три купюры для наружных лепестков переворачиваем закрученными сторонами вниз и сминаем аккуратно посередине.</vt:lpstr>
      <vt:lpstr>Вставляем смятую купюру между концами проволоки, подвигаем как можно ближе к месту скрутки от первого лепестка и тоже прикручиваем .</vt:lpstr>
      <vt:lpstr>Стараемся придать розе более естественный вид, лепестки расправляем аккуратно, могут порваться.</vt:lpstr>
      <vt:lpstr>Следующие лепестки крепим так же, смещая относительно друг друга для большей естественности. Стараемся прикручивать как можно ближе друг к другу.</vt:lpstr>
      <vt:lpstr>Вот наша роза и готова, осталось добавить некоторые штрихи. Можно украсить стразами, полубусинами.</vt:lpstr>
      <vt:lpstr>Вырезаем чашелистики из офисной бумаги зелёного цвета. Лист складываем на 16 частей и вырезаем ромб. Сминаем 2 ромба посередине. </vt:lpstr>
      <vt:lpstr>Прикручиваем чашелистики к розе, аккуратно расправляем их вокруг лепестков.</vt:lpstr>
      <vt:lpstr>Из зелёной салфетки или гофрированной бумаги вырезаем полоски 2 см и обматываем стебель.</vt:lpstr>
      <vt:lpstr>Для листа делаем заготовку, как для наружных лепестков.</vt:lpstr>
      <vt:lpstr>Крепим лист к стеблю скотчем. Конечно, он не похож на настоящий, но ведь и цветок искусственный.</vt:lpstr>
      <vt:lpstr>Осталось оформить букет или корзинку с цветами – и креативный подарок готов. Можно добавить еловые ветки или  маленьких обезьянок. Но и без них хорошо.</vt:lpstr>
      <vt:lpstr> Желаю креативных и  оригинальных подарков.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«Денежный букет»</dc:title>
  <dc:creator>www</dc:creator>
  <cp:lastModifiedBy>www</cp:lastModifiedBy>
  <cp:revision>9</cp:revision>
  <dcterms:created xsi:type="dcterms:W3CDTF">2015-12-27T14:59:18Z</dcterms:created>
  <dcterms:modified xsi:type="dcterms:W3CDTF">2015-12-29T12:43:06Z</dcterms:modified>
</cp:coreProperties>
</file>