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9" r:id="rId3"/>
    <p:sldId id="260" r:id="rId4"/>
    <p:sldId id="262" r:id="rId5"/>
    <p:sldId id="264" r:id="rId6"/>
    <p:sldId id="265" r:id="rId7"/>
    <p:sldId id="266" r:id="rId8"/>
    <p:sldId id="267" r:id="rId9"/>
    <p:sldId id="268" r:id="rId10"/>
    <p:sldId id="270" r:id="rId11"/>
    <p:sldId id="271" r:id="rId12"/>
    <p:sldId id="272" r:id="rId13"/>
    <p:sldId id="273" r:id="rId14"/>
    <p:sldId id="277" r:id="rId15"/>
    <p:sldId id="278" r:id="rId16"/>
    <p:sldId id="276" r:id="rId17"/>
    <p:sldId id="257" r:id="rId18"/>
    <p:sldId id="26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75" autoAdjust="0"/>
    <p:restoredTop sz="94660"/>
  </p:normalViewPr>
  <p:slideViewPr>
    <p:cSldViewPr>
      <p:cViewPr varScale="1">
        <p:scale>
          <a:sx n="99" d="100"/>
          <a:sy n="99" d="100"/>
        </p:scale>
        <p:origin x="-2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AE8DF5-ECAC-4C8C-B844-D656612EB704}" type="datetimeFigureOut">
              <a:rPr lang="ru-RU" smtClean="0"/>
              <a:t>03.01.2016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C257F-8CE8-44B8-90FB-5E6F455465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412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C257F-8CE8-44B8-90FB-5E6F45546503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339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8416F-9048-4ECD-9B46-6BDF1ABCCD04}" type="datetimeFigureOut">
              <a:rPr lang="ru-RU" smtClean="0"/>
              <a:t>03.01.2016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A9B1D-2AAB-43C0-9090-5EAD65CB5A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425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8416F-9048-4ECD-9B46-6BDF1ABCCD04}" type="datetimeFigureOut">
              <a:rPr lang="ru-RU" smtClean="0"/>
              <a:t>03.01.2016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A9B1D-2AAB-43C0-9090-5EAD65CB5A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571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8416F-9048-4ECD-9B46-6BDF1ABCCD04}" type="datetimeFigureOut">
              <a:rPr lang="ru-RU" smtClean="0"/>
              <a:t>03.01.2016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A9B1D-2AAB-43C0-9090-5EAD65CB5A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92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8416F-9048-4ECD-9B46-6BDF1ABCCD04}" type="datetimeFigureOut">
              <a:rPr lang="ru-RU" smtClean="0"/>
              <a:t>03.01.2016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A9B1D-2AAB-43C0-9090-5EAD65CB5A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536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8416F-9048-4ECD-9B46-6BDF1ABCCD04}" type="datetimeFigureOut">
              <a:rPr lang="ru-RU" smtClean="0"/>
              <a:t>03.01.2016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A9B1D-2AAB-43C0-9090-5EAD65CB5A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573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8416F-9048-4ECD-9B46-6BDF1ABCCD04}" type="datetimeFigureOut">
              <a:rPr lang="ru-RU" smtClean="0"/>
              <a:t>03.01.2016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A9B1D-2AAB-43C0-9090-5EAD65CB5A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445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8416F-9048-4ECD-9B46-6BDF1ABCCD04}" type="datetimeFigureOut">
              <a:rPr lang="ru-RU" smtClean="0"/>
              <a:t>03.01.2016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A9B1D-2AAB-43C0-9090-5EAD65CB5A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296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8416F-9048-4ECD-9B46-6BDF1ABCCD04}" type="datetimeFigureOut">
              <a:rPr lang="ru-RU" smtClean="0"/>
              <a:t>03.01.2016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A9B1D-2AAB-43C0-9090-5EAD65CB5A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363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8416F-9048-4ECD-9B46-6BDF1ABCCD04}" type="datetimeFigureOut">
              <a:rPr lang="ru-RU" smtClean="0"/>
              <a:t>03.01.2016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A9B1D-2AAB-43C0-9090-5EAD65CB5A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138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8416F-9048-4ECD-9B46-6BDF1ABCCD04}" type="datetimeFigureOut">
              <a:rPr lang="ru-RU" smtClean="0"/>
              <a:t>03.01.2016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A9B1D-2AAB-43C0-9090-5EAD65CB5A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75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8416F-9048-4ECD-9B46-6BDF1ABCCD04}" type="datetimeFigureOut">
              <a:rPr lang="ru-RU" smtClean="0"/>
              <a:t>03.01.2016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A9B1D-2AAB-43C0-9090-5EAD65CB5A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096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8416F-9048-4ECD-9B46-6BDF1ABCCD04}" type="datetimeFigureOut">
              <a:rPr lang="ru-RU" smtClean="0"/>
              <a:t>03.01.2016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A9B1D-2AAB-43C0-9090-5EAD65CB5A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39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xBTF6s04qno/UNS7UNJyXEI/AAAAAAAAD0o/CYMTEBjIcXE/s1600/0_75f25_4a924e7e_XXXL.jpeg" TargetMode="External"/><Relationship Id="rId7" Type="http://schemas.openxmlformats.org/officeDocument/2006/relationships/hyperlink" Target="http://s4.pic4you.ru/y2014/12-06/12216/4767264.png" TargetMode="External"/><Relationship Id="rId2" Type="http://schemas.openxmlformats.org/officeDocument/2006/relationships/hyperlink" Target="http://www.pozdrav.ru/novogodnie-zagadki.shtml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vitiligosuz.com/photo/55f93543931cf.jpg" TargetMode="External"/><Relationship Id="rId5" Type="http://schemas.openxmlformats.org/officeDocument/2006/relationships/hyperlink" Target="http://img-fotki.yandex.ru/get/4419/89635038.6ea/0_74bd0_48636caa_XL" TargetMode="External"/><Relationship Id="rId4" Type="http://schemas.openxmlformats.org/officeDocument/2006/relationships/hyperlink" Target="http://ekladata.com/V2_hcP-fyqZThhPMoVn3aTPLcY4@882x980.png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s5.postimg.org/pxf7obk87/image.png" TargetMode="External"/><Relationship Id="rId13" Type="http://schemas.openxmlformats.org/officeDocument/2006/relationships/hyperlink" Target="http://player.myshared.ru/961042/data/images/img24.png" TargetMode="External"/><Relationship Id="rId3" Type="http://schemas.openxmlformats.org/officeDocument/2006/relationships/hyperlink" Target="http://emilydacker.com/wp-content/uploads/2015/06/christmas-tree-23.jpg" TargetMode="External"/><Relationship Id="rId7" Type="http://schemas.openxmlformats.org/officeDocument/2006/relationships/hyperlink" Target="http://www.bikeride.sk/img/korcule.png" TargetMode="External"/><Relationship Id="rId12" Type="http://schemas.openxmlformats.org/officeDocument/2006/relationships/hyperlink" Target="http://hostingkartinok.com/uploads/images/2011/12/479afe16d43f4c3004481d5193764b54.p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s3.pic4you.ru/allimage/y2013/11-16/12216/3985054.png" TargetMode="External"/><Relationship Id="rId11" Type="http://schemas.openxmlformats.org/officeDocument/2006/relationships/hyperlink" Target="http://haoganglife.nethouse.ru/static/img/0000/0003/2469/32469637.rvtgrzbfh3.W665.png" TargetMode="External"/><Relationship Id="rId5" Type="http://schemas.openxmlformats.org/officeDocument/2006/relationships/hyperlink" Target="http://images3.wikia.nocookie.net/__cb20121125024108/austinally/images/5/52/Large_snowflakes_falling_hg_clr.gif" TargetMode="External"/><Relationship Id="rId10" Type="http://schemas.openxmlformats.org/officeDocument/2006/relationships/hyperlink" Target="http://i712.photobucket.com/albums/ww128/ileana_035/sarbatori%20iarna/011_zps4d6477f9.png" TargetMode="External"/><Relationship Id="rId4" Type="http://schemas.openxmlformats.org/officeDocument/2006/relationships/hyperlink" Target="http://www.avk.ua/upload/catalog_prev/snegovik1-58-650.png" TargetMode="External"/><Relationship Id="rId9" Type="http://schemas.openxmlformats.org/officeDocument/2006/relationships/hyperlink" Target="http://www.playcast.ru/uploads/2015/11/29/16091697.pn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15.xml"/><Relationship Id="rId2" Type="http://schemas.openxmlformats.org/officeDocument/2006/relationships/image" Target="../media/image2.png"/><Relationship Id="rId16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5" Type="http://schemas.openxmlformats.org/officeDocument/2006/relationships/slide" Target="slide17.xml"/><Relationship Id="rId10" Type="http://schemas.openxmlformats.org/officeDocument/2006/relationships/slide" Target="slide10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8181" y="836712"/>
            <a:ext cx="7776864" cy="1368152"/>
          </a:xfrm>
          <a:prstGeom prst="rect">
            <a:avLst/>
          </a:prstGeom>
          <a:noFill/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Международный конкурс </a:t>
            </a:r>
            <a:b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</a:b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для детей и педагогов</a:t>
            </a:r>
            <a:b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</a:b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«У ёлочки в гостях»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46080" y="1988840"/>
            <a:ext cx="7776864" cy="136815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metist " pitchFamily="2" charset="0"/>
              </a:rPr>
              <a:t>Праздник к нам приходит…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metist " pitchFamily="2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25026" y="3093637"/>
            <a:ext cx="9018973" cy="136815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Аверьянов Альберт Сергеевич</a:t>
            </a:r>
          </a:p>
          <a:p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воспитанник объединения «Пользователь ПК»</a:t>
            </a:r>
          </a:p>
          <a:p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МБОУ ДО «Дом детского творчества»</a:t>
            </a:r>
          </a:p>
          <a:p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Спасского муниципального района Республики Татарстан</a:t>
            </a:r>
            <a:endParaRPr lang="ru-RU" sz="1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05755" y="4567954"/>
            <a:ext cx="8928992" cy="136815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Руководитель работы:</a:t>
            </a:r>
          </a:p>
          <a:p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Ковальчук Ирина Алексеевна</a:t>
            </a:r>
          </a:p>
          <a:p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педагог дополнительного образования</a:t>
            </a:r>
          </a:p>
          <a:p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МБОУ ДО «Дом детского творчества»</a:t>
            </a:r>
          </a:p>
          <a:p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Спасского муниципального района Республики Татарстан</a:t>
            </a:r>
            <a:endParaRPr lang="ru-RU" sz="1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42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290240"/>
            <a:ext cx="70567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  <a:t>На рябине ягоды клюют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  <a:t/>
            </a:r>
            <a:b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</a:b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  <a:t>Чудо-птицы, только посмотри.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  <a:t/>
            </a:r>
            <a:b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</a:b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  <a:t>Розовый животик, крылья серые.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  <a:t/>
            </a:r>
            <a:b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</a:b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  <a:t>В гости прилетели …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086" y="940046"/>
            <a:ext cx="4875938" cy="5187168"/>
          </a:xfrm>
          <a:prstGeom prst="rect">
            <a:avLst/>
          </a:prstGeom>
        </p:spPr>
      </p:pic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64165">
            <a:off x="7747142" y="5620094"/>
            <a:ext cx="1174117" cy="117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91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2043" y="1628800"/>
            <a:ext cx="705678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  <a:t>Легким белым одеялом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  <a:t/>
            </a:r>
            <a:b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</a:b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  <a:t>Накроет землю всю она.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  <a:t/>
            </a:r>
            <a:b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</a:b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  <a:t>Скует все льдом, нарядит елку.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  <a:t/>
            </a:r>
            <a:b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</a:b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  <a:t>А как зовут её? … 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  <a:t>…</a:t>
            </a: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  <a:t>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8" y="-34916"/>
            <a:ext cx="8927976" cy="6805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64165">
            <a:off x="7747142" y="5620094"/>
            <a:ext cx="1174117" cy="117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16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551" y="1340768"/>
            <a:ext cx="705678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  <a:t>На ёлке всё, что хочешь, есть:</a:t>
            </a:r>
            <a:r>
              <a:rPr lang="ru-RU" sz="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  <a:t/>
            </a:r>
            <a:br>
              <a:rPr lang="ru-RU" sz="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</a:br>
            <a:r>
              <a:rPr lang="ru-RU" sz="3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  <a:t>Игрушек там – не перечесть.</a:t>
            </a:r>
            <a:r>
              <a:rPr lang="ru-RU" sz="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  <a:t/>
            </a:r>
            <a:br>
              <a:rPr lang="ru-RU" sz="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</a:br>
            <a:r>
              <a:rPr lang="ru-RU" sz="3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  <a:t>Конфеты, дождик и хлопушки,</a:t>
            </a:r>
            <a:r>
              <a:rPr lang="ru-RU" sz="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  <a:t/>
            </a:r>
            <a:br>
              <a:rPr lang="ru-RU" sz="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</a:br>
            <a:r>
              <a:rPr lang="ru-RU" sz="3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  <a:t>Гирлянды, звезды и верхушка.</a:t>
            </a:r>
            <a:r>
              <a:rPr lang="ru-RU" sz="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  <a:t/>
            </a:r>
            <a:br>
              <a:rPr lang="ru-RU" sz="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</a:br>
            <a:r>
              <a:rPr lang="ru-RU" sz="3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  <a:t>Среди блестящей мишуры</a:t>
            </a:r>
            <a:r>
              <a:rPr lang="ru-RU" sz="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  <a:t/>
            </a:r>
            <a:br>
              <a:rPr lang="ru-RU" sz="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</a:br>
            <a:r>
              <a:rPr lang="ru-RU" sz="3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  <a:t>Сверкают круглые …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36" y="2007440"/>
            <a:ext cx="7069098" cy="3776169"/>
          </a:xfrm>
          <a:prstGeom prst="rect">
            <a:avLst/>
          </a:prstGeom>
        </p:spPr>
      </p:pic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64165">
            <a:off x="7747142" y="5620094"/>
            <a:ext cx="1174117" cy="117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16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551" y="980728"/>
            <a:ext cx="705678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  <a:t>Шуба теплая, мешок,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</a:b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  <a:t>Валенки и посошок,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</a:b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  <a:t>Борода и красный нос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</a:b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  <a:t>Вот такой он – Дед Мороз.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</a:b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  <a:t>А еще он очень добрый,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</a:b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  <a:t>И веселый, и задорный.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</a:b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  <a:t>В шубе дедушке не жарко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  <a:t/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</a:b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  <a:t>Нам дарить свои …</a:t>
            </a:r>
            <a:r>
              <a:rPr lang="ru-RU" sz="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  <a:t>…</a:t>
            </a:r>
            <a:endParaRPr lang="ru-RU" sz="3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metist 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953097"/>
            <a:ext cx="6662392" cy="4999298"/>
          </a:xfrm>
          <a:prstGeom prst="rect">
            <a:avLst/>
          </a:prstGeom>
        </p:spPr>
      </p:pic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64165">
            <a:off x="7747142" y="5620094"/>
            <a:ext cx="1174117" cy="117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84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9549" y="1412776"/>
            <a:ext cx="705678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  <a:t>Уцепившись за карниз</a:t>
            </a: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  <a:t/>
            </a:r>
            <a:b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</a:b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  <a:t>Капельки бросает вниз</a:t>
            </a: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  <a:t/>
            </a:r>
            <a:b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</a:b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  <a:t>Не игрушка, не свистулька,</a:t>
            </a: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  <a:t/>
            </a:r>
            <a:b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</a:b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  <a:t>А прозрачная … 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metist 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745" y="1539438"/>
            <a:ext cx="6662392" cy="4663674"/>
          </a:xfrm>
          <a:prstGeom prst="rect">
            <a:avLst/>
          </a:prstGeom>
        </p:spPr>
      </p:pic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64165">
            <a:off x="7747142" y="5620094"/>
            <a:ext cx="1174117" cy="117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13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9549" y="1412776"/>
            <a:ext cx="70567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  <a:t>Они, как мамины ладони,</a:t>
            </a: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  <a:t/>
            </a:r>
            <a:b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</a:b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  <a:t>Они, как гнездышко для птички.</a:t>
            </a: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  <a:t/>
            </a:r>
            <a:b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</a:b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  <a:t>Их бабушки внучатам вяжут.</a:t>
            </a: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  <a:t/>
            </a:r>
            <a:b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</a:b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  <a:t>Зовут их просто … 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metist 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87" y="1412776"/>
            <a:ext cx="6320505" cy="4663674"/>
          </a:xfrm>
          <a:prstGeom prst="rect">
            <a:avLst/>
          </a:prstGeom>
        </p:spPr>
      </p:pic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64165">
            <a:off x="7747142" y="5620094"/>
            <a:ext cx="1174117" cy="117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47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64165">
            <a:off x="7747142" y="5620094"/>
            <a:ext cx="1174117" cy="117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17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07" y="476672"/>
            <a:ext cx="8838459" cy="79208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Список источников </a:t>
            </a:r>
            <a:b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</a:b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основного содержания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47937" y="1268760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Загадки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83719" y="1840260"/>
            <a:ext cx="6750227" cy="580628"/>
          </a:xfrm>
          <a:prstGeom prst="rect">
            <a:avLst/>
          </a:prstGeom>
          <a:solidFill>
            <a:schemeClr val="accent5">
              <a:lumMod val="40000"/>
              <a:lumOff val="60000"/>
              <a:alpha val="74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smtClean="0">
                <a:ln w="18000">
                  <a:noFill/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2"/>
              </a:rPr>
              <a:t>http://www.pozdrav.ru/novogodnie-zagadki.shtml</a:t>
            </a:r>
            <a:endParaRPr lang="ru-RU" sz="2000" b="1" dirty="0">
              <a:ln w="18000">
                <a:noFill/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26" y="2492896"/>
            <a:ext cx="8928992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Список источников иллюстраций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15156" y="2965488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Фон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47937" y="3464779"/>
            <a:ext cx="8299072" cy="895560"/>
          </a:xfrm>
          <a:prstGeom prst="rect">
            <a:avLst/>
          </a:prstGeom>
          <a:solidFill>
            <a:schemeClr val="accent5">
              <a:lumMod val="40000"/>
              <a:lumOff val="60000"/>
              <a:alpha val="74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smtClean="0">
                <a:ln w="18000">
                  <a:noFill/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3"/>
              </a:rPr>
              <a:t>http://1.bp.blogspot.com/-xBTF6s04qno/UNS7UNJyXEI/AAAAAAAAD0o/CYMTEBjIcXE/s1600/0_75f25_4a924e7e_XXXL.jpeg</a:t>
            </a:r>
            <a:endParaRPr lang="ru-RU" sz="2000" b="1" dirty="0" smtClean="0">
              <a:ln w="18000">
                <a:noFill/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82673" y="4373669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Картинки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47937" y="4945169"/>
            <a:ext cx="8299072" cy="1529525"/>
          </a:xfrm>
          <a:prstGeom prst="rect">
            <a:avLst/>
          </a:prstGeom>
          <a:solidFill>
            <a:schemeClr val="accent5">
              <a:lumMod val="40000"/>
              <a:lumOff val="60000"/>
              <a:alpha val="74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Ёлка</a:t>
            </a:r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ln w="18000">
                  <a:noFill/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4"/>
              </a:rPr>
              <a:t>http://ekladata.com/V2_hcP-fyqZThhPMoVn3aTPLcY4@882x980.png</a:t>
            </a:r>
            <a:endParaRPr lang="ru-RU" sz="2000" b="1" dirty="0">
              <a:ln w="18000">
                <a:noFill/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l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Новогодний шарик </a:t>
            </a:r>
            <a:r>
              <a:rPr lang="en-US" sz="2000" b="1" dirty="0">
                <a:ln w="18000">
                  <a:noFill/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5"/>
              </a:rPr>
              <a:t>http://</a:t>
            </a:r>
            <a:r>
              <a:rPr lang="en-US" sz="2000" b="1" dirty="0" smtClean="0">
                <a:ln w="18000">
                  <a:noFill/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5"/>
              </a:rPr>
              <a:t>img-fotki.yandex.ru/get/4419/89635038.6ea/0_74bd0_48636caa_XL</a:t>
            </a:r>
            <a:endParaRPr lang="ru-RU" sz="2000" b="1" dirty="0" smtClean="0">
              <a:ln w="18000">
                <a:noFill/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l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Поздравление </a:t>
            </a:r>
            <a:r>
              <a:rPr lang="en-US" sz="2000" b="1" dirty="0" smtClean="0">
                <a:ln w="18000">
                  <a:noFill/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6"/>
              </a:rPr>
              <a:t>http://vitiligosuz.com/photo/55f93543931cf.jpg</a:t>
            </a:r>
            <a:endParaRPr lang="ru-RU" sz="2000" b="1" dirty="0" smtClean="0">
              <a:ln w="18000">
                <a:noFill/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lvl="0" algn="l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Дедушка Мороз </a:t>
            </a:r>
            <a:r>
              <a:rPr lang="en-US" sz="2000" b="1" dirty="0" smtClean="0">
                <a:ln w="18000">
                  <a:noFill/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7"/>
              </a:rPr>
              <a:t>http://s4.pic4you.ru/y2014/12-06/12216/4767264.png</a:t>
            </a:r>
            <a:endParaRPr lang="ru-RU" sz="2000" b="1" dirty="0" smtClean="0">
              <a:ln w="18000">
                <a:noFill/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81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07504" y="563804"/>
            <a:ext cx="8928992" cy="5472608"/>
          </a:xfrm>
          <a:prstGeom prst="rect">
            <a:avLst/>
          </a:prstGeom>
          <a:solidFill>
            <a:schemeClr val="accent5">
              <a:lumMod val="40000"/>
              <a:lumOff val="60000"/>
              <a:alpha val="74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Ёлка</a:t>
            </a:r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ln w="18000">
                  <a:noFill/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3"/>
              </a:rPr>
              <a:t>http://emilydacker.com/wp-content/uploads/2015/06/christmas-tree-23.jpg</a:t>
            </a:r>
            <a:endParaRPr lang="ru-RU" sz="2000" b="1" dirty="0" smtClean="0">
              <a:ln w="18000">
                <a:noFill/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l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Снеговик</a:t>
            </a:r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ln w="18000">
                  <a:noFill/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4"/>
              </a:rPr>
              <a:t>http://www.avk.ua/upload/catalog_prev/snegovik1-58-650.png</a:t>
            </a:r>
            <a:endParaRPr lang="ru-RU" sz="2000" b="1" dirty="0" smtClean="0">
              <a:ln w="18000">
                <a:noFill/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l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Снежинки</a:t>
            </a:r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ln w="18000">
                  <a:noFill/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5"/>
              </a:rPr>
              <a:t>http://images3.wikia.nocookie.net/__cb20121125024108/austinally/images/5/52/Large_snowflakes_falling_hg_clr.gif</a:t>
            </a:r>
            <a:endParaRPr lang="ru-RU" sz="2000" b="1" dirty="0" smtClean="0">
              <a:ln w="18000">
                <a:noFill/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l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Санки</a:t>
            </a:r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ln w="18000">
                  <a:noFill/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6"/>
              </a:rPr>
              <a:t>http://s3.pic4you.ru/allimage/y2013/11-16/12216/3985054.png</a:t>
            </a:r>
            <a:endParaRPr lang="ru-RU" sz="2000" b="1" dirty="0" smtClean="0">
              <a:ln w="18000">
                <a:noFill/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l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Коньки</a:t>
            </a:r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ln w="18000">
                  <a:noFill/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7"/>
              </a:rPr>
              <a:t>http://www.bikeride.sk/img/korcule.png</a:t>
            </a:r>
            <a:endParaRPr lang="ru-RU" sz="2000" b="1" dirty="0" smtClean="0">
              <a:ln w="18000">
                <a:noFill/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l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Снегирь</a:t>
            </a:r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ln w="18000">
                  <a:noFill/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8"/>
              </a:rPr>
              <a:t>http://s5.postimg.org/pxf7obk87/image.png</a:t>
            </a:r>
            <a:endParaRPr lang="ru-RU" sz="2000" b="1" dirty="0" smtClean="0">
              <a:ln w="18000">
                <a:noFill/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l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Зима</a:t>
            </a:r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ln w="18000">
                  <a:noFill/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9"/>
              </a:rPr>
              <a:t>http://www.playcast.ru/uploads/2015/11/29/16091697.png</a:t>
            </a:r>
            <a:endParaRPr lang="ru-RU" sz="2000" b="1" dirty="0" smtClean="0">
              <a:ln w="18000">
                <a:noFill/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l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Новогодние шары </a:t>
            </a:r>
            <a:r>
              <a:rPr lang="en-US" sz="2000" b="1" dirty="0" smtClean="0">
                <a:ln w="18000">
                  <a:noFill/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10"/>
              </a:rPr>
              <a:t>http://i712.photobucket.com/albums/ww128/ileana_035/sarbatori%20iarna/011_zps4d6477f9.png</a:t>
            </a:r>
            <a:endParaRPr lang="ru-RU" sz="2000" b="1" dirty="0" smtClean="0">
              <a:ln w="18000">
                <a:noFill/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l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Подарки</a:t>
            </a:r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ln w="18000">
                  <a:noFill/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11"/>
              </a:rPr>
              <a:t>http://</a:t>
            </a:r>
            <a:r>
              <a:rPr lang="en-US" sz="2000" b="1" dirty="0" smtClean="0">
                <a:ln w="18000">
                  <a:noFill/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11"/>
              </a:rPr>
              <a:t>haoganglife.nethouse.ru/static/img/0000/0003/2469/32469637.rvtgrzbfh3.W665.png</a:t>
            </a:r>
            <a:endParaRPr lang="ru-RU" sz="2000" b="1" dirty="0" smtClean="0">
              <a:ln w="18000">
                <a:noFill/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l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Сосульки </a:t>
            </a:r>
            <a:r>
              <a:rPr lang="en-US" sz="2000" b="1" dirty="0">
                <a:ln w="18000">
                  <a:noFill/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12"/>
              </a:rPr>
              <a:t>http://</a:t>
            </a:r>
            <a:r>
              <a:rPr lang="en-US" sz="2000" b="1" dirty="0" smtClean="0">
                <a:ln w="18000">
                  <a:noFill/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12"/>
              </a:rPr>
              <a:t>hostingkartinok.com/uploads/images/2011/12/479afe16d43f4c3004481d5193764b54.png</a:t>
            </a:r>
            <a:endParaRPr lang="ru-RU" sz="2000" b="1" dirty="0" smtClean="0">
              <a:ln w="18000">
                <a:noFill/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l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Рукавички </a:t>
            </a:r>
            <a:r>
              <a:rPr lang="en-US" sz="2000" b="1" dirty="0">
                <a:ln w="18000">
                  <a:noFill/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13"/>
              </a:rPr>
              <a:t>http://</a:t>
            </a:r>
            <a:r>
              <a:rPr lang="en-US" sz="2000" b="1" dirty="0" smtClean="0">
                <a:ln w="18000">
                  <a:noFill/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13"/>
              </a:rPr>
              <a:t>player.myshared.ru/961042/data/images/img24.png</a:t>
            </a:r>
            <a:endParaRPr lang="ru-RU" sz="2000" b="1" dirty="0" smtClean="0">
              <a:ln w="18000">
                <a:noFill/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682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Правила работы с презентацией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772816"/>
            <a:ext cx="7653536" cy="4165923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  <a:t>В данной презентации предлагается вам отгадать загадки.</a:t>
            </a:r>
          </a:p>
          <a:p>
            <a:pPr marL="0" indent="0" algn="ctr"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  <a:t>Нужно выбрать шарик с номером (от 1 до 12) на ёлке.</a:t>
            </a:r>
          </a:p>
          <a:p>
            <a:pPr marL="0" indent="0" algn="ctr"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  <a:t>Сначала на слайде представлена сама загадка, затем, по щелчку выходит ответ.</a:t>
            </a:r>
          </a:p>
          <a:p>
            <a:pPr marL="0" indent="0" algn="ctr"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  <a:t>Чтобы возвратиться к ёлке, нужно щелкнуть по шарику в правом нижнем углу.</a:t>
            </a:r>
          </a:p>
          <a:p>
            <a:pPr marL="0" indent="0" algn="ctr"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  <a:t>Шарик с буквой «П» переход к слайду с поздравлением.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metist 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515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498" y="-183534"/>
            <a:ext cx="6750870" cy="750096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64165">
            <a:off x="3515444" y="1715877"/>
            <a:ext cx="1174117" cy="117411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64165">
            <a:off x="4687310" y="2067565"/>
            <a:ext cx="1174117" cy="117411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969322" y="1960628"/>
            <a:ext cx="3353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  <a:hlinkClick r:id="rId4" action="ppaction://hlinksldjump"/>
              </a:rPr>
              <a:t>1</a:t>
            </a:r>
            <a:endParaRPr lang="ru-RU" sz="3200" b="1" dirty="0">
              <a:latin typeface="Ametist " pitchFamily="2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64165">
            <a:off x="2851838" y="2678998"/>
            <a:ext cx="1174117" cy="117411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124406" y="2302935"/>
            <a:ext cx="418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  <a:hlinkClick r:id="rId5" action="ppaction://hlinksldjump"/>
              </a:rPr>
              <a:t>2</a:t>
            </a:r>
            <a:endParaRPr lang="ru-RU" sz="3200" b="1" dirty="0">
              <a:latin typeface="Ametist " pitchFamily="2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0381">
            <a:off x="4154520" y="3263772"/>
            <a:ext cx="1174117" cy="117411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252198" y="2925173"/>
            <a:ext cx="397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  <a:hlinkClick r:id="rId6" action="ppaction://hlinksldjump"/>
              </a:rPr>
              <a:t>3</a:t>
            </a:r>
            <a:endParaRPr lang="ru-RU" sz="3200" b="1" dirty="0">
              <a:latin typeface="Ametist " pitchFamily="2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64165">
            <a:off x="5765850" y="2980413"/>
            <a:ext cx="1174117" cy="117411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521159" y="3492297"/>
            <a:ext cx="4523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  <a:hlinkClick r:id="rId7" action="ppaction://hlinksldjump"/>
              </a:rPr>
              <a:t>4</a:t>
            </a:r>
            <a:endParaRPr lang="ru-RU" sz="3200" b="1" dirty="0">
              <a:latin typeface="Ametist " pitchFamily="2" charset="0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64165">
            <a:off x="1597998" y="3961013"/>
            <a:ext cx="1174117" cy="117411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204526" y="3266056"/>
            <a:ext cx="3962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  <a:hlinkClick r:id="rId8" action="ppaction://hlinksldjump"/>
              </a:rPr>
              <a:t>5</a:t>
            </a:r>
            <a:endParaRPr lang="ru-RU" sz="3200" b="1" dirty="0">
              <a:latin typeface="Ametist 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79712" y="4205566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  <a:hlinkClick r:id="rId9" action="ppaction://hlinksldjump"/>
              </a:rPr>
              <a:t>6</a:t>
            </a:r>
            <a:endParaRPr lang="ru-RU" sz="3200" b="1" dirty="0">
              <a:latin typeface="Ametist " pitchFamily="2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64165">
            <a:off x="4721766" y="4333942"/>
            <a:ext cx="1174117" cy="117411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64165">
            <a:off x="3458247" y="4147620"/>
            <a:ext cx="1174117" cy="117411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64165">
            <a:off x="2383054" y="4875877"/>
            <a:ext cx="1174117" cy="1174117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64165">
            <a:off x="3786629" y="5344510"/>
            <a:ext cx="1174117" cy="117411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851920" y="4433706"/>
            <a:ext cx="397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  <a:hlinkClick r:id="rId10" action="ppaction://hlinksldjump"/>
              </a:rPr>
              <a:t>7</a:t>
            </a:r>
            <a:endParaRPr lang="ru-RU" sz="3200" b="1" dirty="0">
              <a:latin typeface="Ametist 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24406" y="4562429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  <a:hlinkClick r:id="rId11" action="ppaction://hlinksldjump"/>
              </a:rPr>
              <a:t>8</a:t>
            </a:r>
            <a:endParaRPr lang="ru-RU" sz="3200" b="1" dirty="0">
              <a:latin typeface="Ametist 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89511" y="5151885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  <a:hlinkClick r:id="rId12" action="ppaction://hlinksldjump"/>
              </a:rPr>
              <a:t>9</a:t>
            </a:r>
            <a:endParaRPr lang="ru-RU" sz="3200" b="1" dirty="0">
              <a:latin typeface="Ametist 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02502" y="5610538"/>
            <a:ext cx="562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  <a:hlinkClick r:id="rId13" action="ppaction://hlinksldjump"/>
              </a:rPr>
              <a:t>10</a:t>
            </a:r>
            <a:endParaRPr lang="ru-RU" sz="3200" b="1" dirty="0">
              <a:latin typeface="Ametist 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64165">
            <a:off x="4116736" y="771421"/>
            <a:ext cx="1174117" cy="117411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503590" y="1044025"/>
            <a:ext cx="5004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  <a:hlinkClick r:id="rId14" action="ppaction://hlinksldjump"/>
              </a:rPr>
              <a:t>П</a:t>
            </a:r>
            <a:endParaRPr lang="ru-RU" sz="3200" b="1" dirty="0">
              <a:latin typeface="Ametist " pitchFamily="2" charset="0"/>
            </a:endParaRPr>
          </a:p>
        </p:txBody>
      </p:sp>
      <p:pic>
        <p:nvPicPr>
          <p:cNvPr id="41" name="Рисунок 40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64165">
            <a:off x="7747142" y="5661152"/>
            <a:ext cx="1174117" cy="117411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64165">
            <a:off x="5226789" y="5276367"/>
            <a:ext cx="1174117" cy="117411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560894" y="5571037"/>
            <a:ext cx="486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  <a:hlinkClick r:id="rId16" action="ppaction://hlinksldjump"/>
              </a:rPr>
              <a:t>11</a:t>
            </a:r>
            <a:endParaRPr lang="ru-RU" sz="3200" b="1" dirty="0">
              <a:latin typeface="Ametist " pitchFamily="2" charset="0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64165">
            <a:off x="6427267" y="4891085"/>
            <a:ext cx="1174117" cy="1174117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6771310" y="5185755"/>
            <a:ext cx="5693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  <a:hlinkClick r:id="rId17" action="ppaction://hlinksldjump"/>
              </a:rPr>
              <a:t>12</a:t>
            </a:r>
            <a:endParaRPr lang="ru-RU" sz="3200" b="1" dirty="0">
              <a:latin typeface="Ametist 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02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958432" y="106585"/>
            <a:ext cx="7056784" cy="5842695"/>
          </a:xfrm>
          <a:prstGeom prst="ellipse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  <a:t>Стройная, пушистая,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  <a:t/>
            </a:r>
            <a:b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</a:b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  <a:t>Зеленые иголки.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  <a:t/>
            </a:r>
            <a:b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</a:b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  <a:t>Вся в шарах и бусах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  <a:t/>
            </a:r>
            <a:b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</a:b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  <a:t>Праздничная …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717" y="756526"/>
            <a:ext cx="3688755" cy="5450627"/>
          </a:xfrm>
          <a:prstGeom prst="rect">
            <a:avLst/>
          </a:prstGeom>
        </p:spPr>
      </p:pic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64165">
            <a:off x="7747142" y="5620094"/>
            <a:ext cx="1174117" cy="117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77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8432" y="1196752"/>
            <a:ext cx="70567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  <a:t>С мешком подарков, с бородой,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  <a:t/>
            </a:r>
            <a:b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</a:b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  <a:t>Веселый взгляд и красный нос.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  <a:t/>
            </a:r>
            <a:b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</a:b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  <a:t>Он приходит к нам зимой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  <a:t/>
            </a:r>
            <a:b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</a:b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  <a:t>Добрый дедушка … 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  <a:t>…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metist 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76672"/>
            <a:ext cx="4614562" cy="5856944"/>
          </a:xfrm>
          <a:prstGeom prst="rect">
            <a:avLst/>
          </a:prstGeom>
        </p:spPr>
      </p:pic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64165">
            <a:off x="7747142" y="5620094"/>
            <a:ext cx="1174117" cy="117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47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8432" y="1700808"/>
            <a:ext cx="705678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  <a:t>Надел на голову ведро,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  <a:t/>
            </a:r>
            <a:b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</a:b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  <a:t>На плечи белый пуховик.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  <a:t/>
            </a:r>
            <a:b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</a:b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  <a:t>Из морковки сделал нос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  <a:t/>
            </a:r>
            <a:b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</a:b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  <a:t>Толстый белый … 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  <a:t>…</a:t>
            </a: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  <a:t> 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  <a:t>…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metist 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846" y="1196752"/>
            <a:ext cx="4464496" cy="4877180"/>
          </a:xfrm>
          <a:prstGeom prst="rect">
            <a:avLst/>
          </a:prstGeom>
        </p:spPr>
      </p:pic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64165">
            <a:off x="7747142" y="5620094"/>
            <a:ext cx="1174117" cy="117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96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8432" y="1700808"/>
            <a:ext cx="705678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  <a:t>Кто рисует на земле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  <a:t/>
            </a:r>
            <a:b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</a:b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  <a:t>Зимние картинки?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  <a:t/>
            </a:r>
            <a:b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</a:b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  <a:t>С неба падают, кружась,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  <a:t/>
            </a:r>
            <a:b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</a:b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  <a:t>Белые …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022" y="836712"/>
            <a:ext cx="4617513" cy="5683094"/>
          </a:xfrm>
          <a:prstGeom prst="rect">
            <a:avLst/>
          </a:prstGeom>
        </p:spPr>
      </p:pic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64165">
            <a:off x="7747142" y="5620094"/>
            <a:ext cx="1174117" cy="117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89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8432" y="1700808"/>
            <a:ext cx="705678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  <a:t>С горки снежной катятся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  <a:t/>
            </a:r>
            <a:b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</a:b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  <a:t>Вадик и Оксанка.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  <a:t/>
            </a:r>
            <a:b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</a:b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  <a:t>Словно ветер мчатся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  <a:t/>
            </a:r>
            <a:b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</a:b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  <a:t>Их новенькие …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292" y="1412776"/>
            <a:ext cx="6269854" cy="4118810"/>
          </a:xfrm>
          <a:prstGeom prst="rect">
            <a:avLst/>
          </a:prstGeom>
        </p:spPr>
      </p:pic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64165">
            <a:off x="7747142" y="5620094"/>
            <a:ext cx="1174117" cy="117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32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020131"/>
            <a:ext cx="705678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  <a:t>По льду летаем, словно ветер.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  <a:t/>
            </a:r>
            <a:b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</a:b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  <a:t>В глазах – веселья огоньки.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  <a:t/>
            </a:r>
            <a:b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</a:b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  <a:t>Мы сапоги обули, скороходы,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  <a:t/>
            </a:r>
            <a:b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</a:b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etist " pitchFamily="2" charset="0"/>
              </a:rPr>
              <a:t>Они называются …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264445"/>
            <a:ext cx="5220618" cy="4254804"/>
          </a:xfrm>
          <a:prstGeom prst="rect">
            <a:avLst/>
          </a:prstGeom>
        </p:spPr>
      </p:pic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64165">
            <a:off x="7747142" y="5620094"/>
            <a:ext cx="1174117" cy="117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60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271</Words>
  <Application>Microsoft Office PowerPoint</Application>
  <PresentationFormat>Экран (4:3)</PresentationFormat>
  <Paragraphs>65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Международный конкурс  для детей и педагогов «У ёлочки в гостях»</vt:lpstr>
      <vt:lpstr>Правила работы с презентацией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источников  основного содержания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Международный конкурс  для детей и педагогов «У ёлочки в гостях»</dc:title>
  <dc:creator>Иришка</dc:creator>
  <cp:lastModifiedBy>  </cp:lastModifiedBy>
  <cp:revision>36</cp:revision>
  <dcterms:created xsi:type="dcterms:W3CDTF">2016-01-03T11:58:41Z</dcterms:created>
  <dcterms:modified xsi:type="dcterms:W3CDTF">2016-01-03T19:13:50Z</dcterms:modified>
</cp:coreProperties>
</file>