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7" r:id="rId2"/>
    <p:sldId id="256" r:id="rId3"/>
    <p:sldId id="265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6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5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6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0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1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3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3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1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1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5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3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CBAE-DFD5-4963-84ED-E516FF2D0CC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474C-0B6D-41C2-8A38-E6750345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endeo.ru/blog/christmas_legends_ru/" TargetMode="External"/><Relationship Id="rId13" Type="http://schemas.openxmlformats.org/officeDocument/2006/relationships/hyperlink" Target="http://tvoyaskazka.ru/?p=1750" TargetMode="External"/><Relationship Id="rId3" Type="http://schemas.openxmlformats.org/officeDocument/2006/relationships/hyperlink" Target="http://audioskazki.net/archives/5096/2" TargetMode="External"/><Relationship Id="rId7" Type="http://schemas.openxmlformats.org/officeDocument/2006/relationships/hyperlink" Target="http://www.zastavki.com/rus/Holidays/Christmas_wallpapers/31/" TargetMode="External"/><Relationship Id="rId12" Type="http://schemas.openxmlformats.org/officeDocument/2006/relationships/hyperlink" Target="http://www.bolshoyvopros.ru/questions/451508-zimoj-na-vetkah-jabloki-skorej-ih-soberi-i-vdrug-sm-dalee-kto-eto.html" TargetMode="External"/><Relationship Id="rId2" Type="http://schemas.openxmlformats.org/officeDocument/2006/relationships/hyperlink" Target="http://chudesenka.ru/publ/32-1-0-2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borra.ru/primety-na-novyj-god-2016/" TargetMode="External"/><Relationship Id="rId11" Type="http://schemas.openxmlformats.org/officeDocument/2006/relationships/hyperlink" Target="http://photoshop-free.ru/photo/mult_geroi/26" TargetMode="External"/><Relationship Id="rId5" Type="http://schemas.openxmlformats.org/officeDocument/2006/relationships/hyperlink" Target="http://www.posted.media/1463" TargetMode="External"/><Relationship Id="rId10" Type="http://schemas.openxmlformats.org/officeDocument/2006/relationships/hyperlink" Target="http://cykor-life.com/2014/01/" TargetMode="External"/><Relationship Id="rId4" Type="http://schemas.openxmlformats.org/officeDocument/2006/relationships/hyperlink" Target="http://www.zanimatika.narod.ru/Narabotki9_1.htm" TargetMode="External"/><Relationship Id="rId9" Type="http://schemas.openxmlformats.org/officeDocument/2006/relationships/hyperlink" Target="https://www.google.ru/url?sa=i&amp;rct=j&amp;q=&amp;esrc=s&amp;source=images&amp;cd=&amp;ved=0ahUKEwib-uXG35DKAhWjqnIKHTl6AesQjB0IBg&amp;url=http://ria-techa4we.segodnyahome70-he.ru/page/%D0%BD%D0%BE%D0%B2%D1%8B%D0%B9_%D0%B3%D0%BE%D0%B4_%D0%BD%D0%BE%D0%B2%D1%8B%D0%B9_%D0%B3%D0%BE%D0%B4_%D0%B5%D0%BB%D0%BA%D0%B0_%D1%88%D0%B0%D1%80%D0%B8%D0%BA%D0%B8_%D1%85%D0%BB%D0%BE%D0%BF%D1%83%D1%88%D0%BA%D0%B8_%D1%82%D0%B5%D0%BA%D1%81%D1%82_%D0%BF%D0%B5%D1%81%D0%BD%D0%B8_%D0%BC%D0%B8%D0%BD%D1%83%D1%81/&amp;psig=AFQjCNHKGTJfkzdq46Efan-OmtyTvS78Mw&amp;ust=1452017118030826&amp;cad=rja" TargetMode="External"/><Relationship Id="rId14" Type="http://schemas.openxmlformats.org/officeDocument/2006/relationships/hyperlink" Target="http://photoral.ru/post.php?id=856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434" y="1546860"/>
            <a:ext cx="9068546" cy="1121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Международный конкурс для детей и педагогов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ru-RU" dirty="0" smtClean="0"/>
              <a:t>У елочки в гостях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578" y="3429000"/>
            <a:ext cx="4947920" cy="21869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Селезнева Лариса Сергеевна,</a:t>
            </a:r>
          </a:p>
          <a:p>
            <a:pPr marL="0" indent="0">
              <a:buNone/>
            </a:pPr>
            <a:r>
              <a:rPr lang="ru-RU" dirty="0" smtClean="0"/>
              <a:t>воспитатель МБОУ </a:t>
            </a:r>
            <a:r>
              <a:rPr lang="ru-RU" dirty="0"/>
              <a:t>СУВУ </a:t>
            </a:r>
            <a:r>
              <a:rPr lang="ru-RU" dirty="0" smtClean="0"/>
              <a:t>для обучающихся </a:t>
            </a:r>
            <a:r>
              <a:rPr lang="ru-RU" dirty="0"/>
              <a:t>с девиантным (общественно опасным) </a:t>
            </a:r>
            <a:r>
              <a:rPr lang="ru-RU" dirty="0" smtClean="0"/>
              <a:t>поведением</a:t>
            </a:r>
            <a:r>
              <a:rPr lang="en-US" smtClean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г.Губахи, Пермского края.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441874" y="3075057"/>
            <a:ext cx="3166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/>
              <a:t>Зимние стихи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3705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6275" y="507474"/>
            <a:ext cx="30289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зимы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гостья-зима!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милости к нам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Песни севера петь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лесам и степям.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раздолье у нас –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угодно гуляй;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Строй мосты по рекам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ковры расстилай.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не стать привыкать, –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мороз твой трещит: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русская кровь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морозе горит!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(И. Никитин)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5" y="0"/>
            <a:ext cx="8752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195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Под новый год</a:t>
            </a:r>
            <a:r>
              <a:rPr lang="ru-RU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Сергей Михалков)</a:t>
            </a:r>
          </a:p>
          <a:p>
            <a:pPr algn="ctr"/>
            <a:endParaRPr lang="ru-RU" sz="1600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Говорят: под Новый год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Что ни пожелается —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Все всегда произойдет,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Все всегда сбывается.</a:t>
            </a:r>
          </a:p>
          <a:p>
            <a:pPr algn="r"/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Могут даже у ребят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Сбыться все желания,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Нужно только, говорят,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Приложить старания.</a:t>
            </a:r>
          </a:p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 лениться, не зевать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иметь терпение,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ученье не считать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 свое мучение.</a:t>
            </a:r>
          </a:p>
          <a:p>
            <a:pPr algn="ctr"/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Говорят: под Новый год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Что ни пожелается —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Все всегда произойдет,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Все всегда сбывается.</a:t>
            </a:r>
          </a:p>
          <a:p>
            <a:pPr algn="r"/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Как же нам не загадать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Скромное желание —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“отлично” выполнять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Школьные задания.</a:t>
            </a:r>
          </a:p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Чтобы так ученики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Стали заниматься,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Чтобы двойка в дневники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 смогла пробраться!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2543"/>
            <a:ext cx="10515600" cy="51893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Стихи</a:t>
            </a:r>
            <a:r>
              <a:rPr lang="en-US" dirty="0" smtClean="0"/>
              <a:t>: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http://chudesenka.ru/publ/32-1-0-222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http://audioskazki.net/archives/5096/2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http://www.zanimatika.narod.ru/Narabotki9_1.htm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Картинки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5"/>
              </a:rPr>
              <a:t>http://www.posted.media/1463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http://chaborra.ru/primety-na-novyj-god-2016/</a:t>
            </a:r>
            <a:endParaRPr lang="ru-RU" dirty="0" smtClean="0"/>
          </a:p>
          <a:p>
            <a:r>
              <a:rPr lang="en-US" dirty="0">
                <a:hlinkClick r:id="rId7"/>
              </a:rPr>
              <a:t>http://www.zastavki.com/rus/Holidays/Christmas_wallpapers/31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http://www.tiendeo.ru/blog/christmas_legends_ru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ria-techa4we.segodnyahome70-he.ru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http://cykor-life.com/2014/01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photoshop-free.ru/photo/mult_geroi/26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www.bolshoyvopros.ru/questions/451508-zimoj-na-vetkah-jabloki-skorej-ih-soberi-i-vdrug-sm-dalee-kto-eto.html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http://tvoyaskazka.ru/?</a:t>
            </a:r>
            <a:r>
              <a:rPr lang="en-US" dirty="0" smtClean="0">
                <a:hlinkClick r:id="rId13"/>
              </a:rPr>
              <a:t>p=1750</a:t>
            </a:r>
            <a:endParaRPr lang="ru-RU" dirty="0" smtClean="0"/>
          </a:p>
          <a:p>
            <a:r>
              <a:rPr lang="en-US" dirty="0">
                <a:hlinkClick r:id="rId14"/>
              </a:rPr>
              <a:t>http</a:t>
            </a:r>
            <a:r>
              <a:rPr lang="en-US">
                <a:hlinkClick r:id="rId14"/>
              </a:rPr>
              <a:t>://</a:t>
            </a:r>
            <a:r>
              <a:rPr lang="en-US" smtClean="0">
                <a:hlinkClick r:id="rId14"/>
              </a:rPr>
              <a:t>photoral.ru/post.php?id=8569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315" y="0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Новый год</a:t>
            </a:r>
            <a:r>
              <a:rPr lang="ru-RU" sz="16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1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ru-RU" sz="1600" b="0" i="1" dirty="0" err="1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Н.Найденова</a:t>
            </a:r>
            <a:r>
              <a:rPr lang="ru-RU" sz="1600" b="0" i="1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)</a:t>
            </a: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Снова пахнет свежей смолкой,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Мы у елки собрались,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Нарядилась наша елка,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Огоньки на ней зажглись.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Игры, шутки, песни, пляски!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Там и тут мелькают маски...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Ты - медведь, а я - лиса.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Вот какие чудеса!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Вместе встанем в хоровод,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1A1A1A"/>
                </a:solidFill>
                <a:effectLst/>
                <a:latin typeface="Verdana" panose="020B0604030504040204" pitchFamily="34" charset="0"/>
              </a:rPr>
              <a:t>Здравствуй, здравствуй, Новый год!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12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036" y="551289"/>
            <a:ext cx="255905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яблоки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 </a:t>
            </a:r>
            <a:r>
              <a:rPr lang="ru-RU" altLang="ru-RU" sz="1600" b="1" i="1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Гусарова</a:t>
            </a:r>
            <a:r>
              <a:rPr lang="ru-RU" altLang="ru-RU" sz="16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600" b="1" i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solidFill>
                <a:srgbClr val="CC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Солнечный, погожий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Выдался денек.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Всей семьей на лыжах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Выбрались в лесок.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Вдруг трехлетний Вовка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Маме говорит: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«Чудеса! На елке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висит!»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взглянул левее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застыл без слов: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соседней ели 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Россыпи плодов!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пронесся ветер,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тотчас с ветвей 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Упорхнули яблоки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Стайкой снегирей.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6" y="0"/>
            <a:ext cx="6678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59939" y="117693"/>
            <a:ext cx="26855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Ёлочка душистая,</a:t>
            </a:r>
          </a:p>
          <a:p>
            <a:r>
              <a:rPr lang="ru-RU" sz="16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ёлочка пушистая...</a:t>
            </a:r>
            <a:r>
              <a:rPr lang="ru-RU" sz="16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b="0" i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Кирилл Авдеенко )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Ёлочка душистая,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Ёлочка пушистая,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Ёлочка нарядная,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Ты такая ладная!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Долго же ты спала,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Столько отдыхала,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Целый-целый год!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Хватит спать уж - вот!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Нужно просыпаться,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Чтоб праздновать, играться,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Ты в Новый Год проснись -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Ёлочка, зажгись!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И будем веселиться,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И вместе петь, кружиться,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Все ждём мы! Раз, два, три -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Ёлочка, гори!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1898" y="1467094"/>
            <a:ext cx="41170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Про Снегурочку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Татьяна </a:t>
            </a:r>
            <a:r>
              <a:rPr lang="ru-RU" b="0" i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Гусарова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ctr"/>
            <a:endParaRPr lang="ru-RU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Она в сапожках белых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в шубке голубой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Букет снежинок спелых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Приносит нам с тобой.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Белым-бела до пояса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Роскошная коса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теплые-претеплые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Лучистые глаза.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прозрачных льдинках шапочка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варежки на ней.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Нам свет и радость даришь ты,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Любимица детей.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52" y="268313"/>
            <a:ext cx="3937416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8185" y="95252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Елка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Е.Благинина</a:t>
            </a:r>
            <a:endParaRPr lang="ru-RU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Ну и елка, просто диво,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Как нарядна, как красива.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Ветви слабо шелестят,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Бусы яркие блестят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качаются игрушки —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Флаги, звездочки, хлопушки.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Вот огни зажглись на ней,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Сколько крошечных огней!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И, верхушку украшая,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Там сияет, как всегда,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Очень яркая, большая,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Пятикрылая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звезда.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17313" y="305068"/>
            <a:ext cx="23495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Зимнее утро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(О. </a:t>
            </a:r>
            <a:r>
              <a:rPr lang="ru-RU" altLang="ru-RU" sz="1600" b="1" i="1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Кульневская</a:t>
            </a:r>
            <a:r>
              <a:rPr lang="ru-RU" altLang="ru-RU" sz="16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утро нынче – чудо,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Загляденье – просто ах!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успел повсюду: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в белых кружевах.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белых ласковых кудряшках –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деревья, все мосты…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Будто белые барашки –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заборами кусты.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Ну, а солнце над трубою –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алый леденец…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бы нам такой с тобою!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 да солнце, молодец!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zanimatika.narod.ru/Elka_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-1208088"/>
            <a:ext cx="2381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2000" cy="688657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0933" y="504763"/>
            <a:ext cx="3429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Зима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из снежинок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Поднесёт к губам Зима,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дунет – и пушинок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Разлетятся семена.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облетает,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окнах теплится огонь,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вечер подставляет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Белым звёздочкам ладонь.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(Т. Шорыгина)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56980" y="2716944"/>
            <a:ext cx="376237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зимушка-зима!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</a:t>
            </a:r>
            <a:r>
              <a:rPr lang="ru-RU" altLang="ru-RU" sz="1600" b="1" i="1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Ладонщиков</a:t>
            </a:r>
            <a:r>
              <a:rPr lang="ru-RU" altLang="ru-RU" sz="1600" b="1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solidFill>
                <a:srgbClr val="CC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зимушка-зима!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Белым снегом нас покрыло: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деревья и дома.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Свищет ветер легкокрылый —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зимушка-зима!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Вьется след замысловатый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полянки до холма.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заяц напечатал —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зимушка-зима!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для птиц кормушки ставим,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Насыпаем в них корма,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поют пичуги в стаях —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зимушка-зима!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23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109</Words>
  <Application>Microsoft Office PowerPoint</Application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Тема Office</vt:lpstr>
      <vt:lpstr>Международный конкурс для детей и педагогов “У елочки в гостях”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</dc:title>
  <dc:creator>RePack by Diakov</dc:creator>
  <cp:lastModifiedBy>RePack by Diakov</cp:lastModifiedBy>
  <cp:revision>31</cp:revision>
  <dcterms:created xsi:type="dcterms:W3CDTF">2016-01-04T08:40:36Z</dcterms:created>
  <dcterms:modified xsi:type="dcterms:W3CDTF">2016-01-06T18:25:04Z</dcterms:modified>
</cp:coreProperties>
</file>