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66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2109-142B-49A9-8A2F-ADC3EEDB5595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7C05-D6E5-4C4F-AE1B-C15BA1B7C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2109-142B-49A9-8A2F-ADC3EEDB5595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7C05-D6E5-4C4F-AE1B-C15BA1B7C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2109-142B-49A9-8A2F-ADC3EEDB5595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7C05-D6E5-4C4F-AE1B-C15BA1B7C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2109-142B-49A9-8A2F-ADC3EEDB5595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7C05-D6E5-4C4F-AE1B-C15BA1B7C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2109-142B-49A9-8A2F-ADC3EEDB5595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7C05-D6E5-4C4F-AE1B-C15BA1B7C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2109-142B-49A9-8A2F-ADC3EEDB5595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7C05-D6E5-4C4F-AE1B-C15BA1B7C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2109-142B-49A9-8A2F-ADC3EEDB5595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7C05-D6E5-4C4F-AE1B-C15BA1B7C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2109-142B-49A9-8A2F-ADC3EEDB5595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7C05-D6E5-4C4F-AE1B-C15BA1B7C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2109-142B-49A9-8A2F-ADC3EEDB5595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7C05-D6E5-4C4F-AE1B-C15BA1B7C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2109-142B-49A9-8A2F-ADC3EEDB5595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7C05-D6E5-4C4F-AE1B-C15BA1B7C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2109-142B-49A9-8A2F-ADC3EEDB5595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7C05-D6E5-4C4F-AE1B-C15BA1B7C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A2109-142B-49A9-8A2F-ADC3EEDB5595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57C05-D6E5-4C4F-AE1B-C15BA1B7C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___Microsoft_Office_PowerPoint1.pptx"/><Relationship Id="rId3" Type="http://schemas.openxmlformats.org/officeDocument/2006/relationships/slide" Target="slide2.xml"/><Relationship Id="rId7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_______Microsoft_Office_PowerPoint_97-20031.ppt"/><Relationship Id="rId3" Type="http://schemas.openxmlformats.org/officeDocument/2006/relationships/slide" Target="slide2.xml"/><Relationship Id="rId7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___Microsoft_Office_PowerPoint2.pptx"/><Relationship Id="rId3" Type="http://schemas.openxmlformats.org/officeDocument/2006/relationships/slide" Target="slide2.xml"/><Relationship Id="rId7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onlinephotoshop.ltalk.ru/1883-765-klipart-1.zhtml" TargetMode="External"/><Relationship Id="rId13" Type="http://schemas.openxmlformats.org/officeDocument/2006/relationships/hyperlink" Target="http://www.mishanita.ru/data/images/Events/Weihnachten/Arbres-Noel.jpg_small" TargetMode="External"/><Relationship Id="rId18" Type="http://schemas.openxmlformats.org/officeDocument/2006/relationships/hyperlink" Target="http://pmvd.info/ru/yolochka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art-studio-idea.ru/media/elka-klipart-na-prozrachnom-fone.html" TargetMode="External"/><Relationship Id="rId12" Type="http://schemas.openxmlformats.org/officeDocument/2006/relationships/hyperlink" Target="http://img1.liveinternet.ru/images/attach/c/6/93/553/93553625_4893934_0_74d12_b9ed70f8_XL_1_.jpg" TargetMode="External"/><Relationship Id="rId17" Type="http://schemas.openxmlformats.org/officeDocument/2006/relationships/hyperlink" Target="http://pmvd.info/img/yolochka/01.jpg" TargetMode="External"/><Relationship Id="rId2" Type="http://schemas.openxmlformats.org/officeDocument/2006/relationships/slide" Target="slide2.xml"/><Relationship Id="rId16" Type="http://schemas.openxmlformats.org/officeDocument/2006/relationships/hyperlink" Target="http://www.mishanita.ru/data/images/Events/Weihnachten/Meisenthal-1.jpg_small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hyperlink" Target="https://ru.wikipedia.org/wiki/%D0%81%D0%BB%D0%BE%D1%87%D0%BD%D1%8B%D0%B5_%D1%83%D0%BA%D1%80%D0%B0%D1%88%D0%B5%D0%BD%D0%B8%D1%8F" TargetMode="External"/><Relationship Id="rId5" Type="http://schemas.openxmlformats.org/officeDocument/2006/relationships/slide" Target="slide3.xml"/><Relationship Id="rId15" Type="http://schemas.openxmlformats.org/officeDocument/2006/relationships/hyperlink" Target="http://www.mishanita.ru/data/images/Events/Weihnachten/CIAV-Meisenthal.jpg_small" TargetMode="External"/><Relationship Id="rId10" Type="http://schemas.openxmlformats.org/officeDocument/2006/relationships/hyperlink" Target="http://rebus1.com/index.php?item=rebus_generator&amp;enter=1" TargetMode="External"/><Relationship Id="rId19" Type="http://schemas.openxmlformats.org/officeDocument/2006/relationships/hyperlink" Target="http://www.tavika.ru/2014/01/NY-toys.html" TargetMode="External"/><Relationship Id="rId4" Type="http://schemas.openxmlformats.org/officeDocument/2006/relationships/slide" Target="slide4.xml"/><Relationship Id="rId9" Type="http://schemas.openxmlformats.org/officeDocument/2006/relationships/hyperlink" Target="http://www.bankoboev.ru/oboi_zelenyi_fon_s_blikami.z.htm" TargetMode="External"/><Relationship Id="rId14" Type="http://schemas.openxmlformats.org/officeDocument/2006/relationships/hyperlink" Target="http://www.infoniac.ru/upload/medialibrary/1b4/1b4059325455221560b8978ffe499dc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276872"/>
            <a:ext cx="6552728" cy="14700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33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ИСТОРИЯ </a:t>
            </a:r>
            <a:b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33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33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НОВОГОДНЕЙ </a:t>
            </a:r>
            <a:b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33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33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ИГРУШКИ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33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603576"/>
            <a:ext cx="6552728" cy="14177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33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Автор:  Запивалова Светлана Ивановна,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33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учитель информатики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33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МБОУ «Гимназия №26»,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33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г. Миасс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33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620688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33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Международный конкурс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33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для детей и педагогов «У ёлочки в гостях»</a:t>
            </a:r>
          </a:p>
        </p:txBody>
      </p:sp>
      <p:grpSp>
        <p:nvGrpSpPr>
          <p:cNvPr id="6" name="Группа 10"/>
          <p:cNvGrpSpPr/>
          <p:nvPr/>
        </p:nvGrpSpPr>
        <p:grpSpPr>
          <a:xfrm>
            <a:off x="539552" y="620688"/>
            <a:ext cx="1152128" cy="1368152"/>
            <a:chOff x="467544" y="2276872"/>
            <a:chExt cx="1152128" cy="1368152"/>
          </a:xfrm>
        </p:grpSpPr>
        <p:sp>
          <p:nvSpPr>
            <p:cNvPr id="7" name="Овал 6">
              <a:hlinkClick r:id="rId2" action="ppaction://hlinksldjump"/>
            </p:cNvPr>
            <p:cNvSpPr/>
            <p:nvPr/>
          </p:nvSpPr>
          <p:spPr>
            <a:xfrm>
              <a:off x="467544" y="2492896"/>
              <a:ext cx="1152128" cy="11521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FF0000"/>
              </a:solidFill>
            </a:ln>
            <a:effectLst>
              <a:glow rad="228600">
                <a:schemeClr val="bg1"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История</a:t>
              </a:r>
              <a:endParaRPr lang="ru-RU" sz="1400" dirty="0"/>
            </a:p>
          </p:txBody>
        </p:sp>
        <p:pic>
          <p:nvPicPr>
            <p:cNvPr id="1028" name="Picture 4" descr="http://i26.ltalk.ru/51/57/175751/88/5542088/110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39552" y="2276872"/>
              <a:ext cx="1008112" cy="809730"/>
            </a:xfrm>
            <a:prstGeom prst="rect">
              <a:avLst/>
            </a:prstGeom>
            <a:noFill/>
          </p:spPr>
        </p:pic>
      </p:grpSp>
      <p:grpSp>
        <p:nvGrpSpPr>
          <p:cNvPr id="8" name="Группа 21"/>
          <p:cNvGrpSpPr/>
          <p:nvPr/>
        </p:nvGrpSpPr>
        <p:grpSpPr>
          <a:xfrm>
            <a:off x="251520" y="4077072"/>
            <a:ext cx="1152128" cy="1368152"/>
            <a:chOff x="467544" y="2276872"/>
            <a:chExt cx="1152128" cy="1368152"/>
          </a:xfrm>
        </p:grpSpPr>
        <p:sp>
          <p:nvSpPr>
            <p:cNvPr id="23" name="Овал 22">
              <a:hlinkClick r:id="rId4" action="ppaction://hlinksldjump"/>
            </p:cNvPr>
            <p:cNvSpPr/>
            <p:nvPr/>
          </p:nvSpPr>
          <p:spPr>
            <a:xfrm>
              <a:off x="467544" y="2492896"/>
              <a:ext cx="1152128" cy="11521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FF0000"/>
              </a:solidFill>
            </a:ln>
            <a:effectLst>
              <a:glow rad="228600">
                <a:schemeClr val="bg1"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Угадай число</a:t>
              </a:r>
              <a:endParaRPr lang="ru-RU" sz="1400" dirty="0"/>
            </a:p>
          </p:txBody>
        </p:sp>
        <p:pic>
          <p:nvPicPr>
            <p:cNvPr id="24" name="Picture 4" descr="http://i26.ltalk.ru/51/57/175751/88/5542088/110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39552" y="2276872"/>
              <a:ext cx="1008112" cy="809730"/>
            </a:xfrm>
            <a:prstGeom prst="rect">
              <a:avLst/>
            </a:prstGeom>
            <a:noFill/>
          </p:spPr>
        </p:pic>
      </p:grpSp>
      <p:grpSp>
        <p:nvGrpSpPr>
          <p:cNvPr id="9" name="Группа 24"/>
          <p:cNvGrpSpPr/>
          <p:nvPr/>
        </p:nvGrpSpPr>
        <p:grpSpPr>
          <a:xfrm>
            <a:off x="1547664" y="2780928"/>
            <a:ext cx="1152128" cy="1296144"/>
            <a:chOff x="-936104" y="1728192"/>
            <a:chExt cx="1152128" cy="1296144"/>
          </a:xfrm>
        </p:grpSpPr>
        <p:sp>
          <p:nvSpPr>
            <p:cNvPr id="26" name="Овал 25">
              <a:hlinkClick r:id="rId5" action="ppaction://hlinksldjump"/>
            </p:cNvPr>
            <p:cNvSpPr/>
            <p:nvPr/>
          </p:nvSpPr>
          <p:spPr>
            <a:xfrm>
              <a:off x="-936104" y="1872208"/>
              <a:ext cx="1152128" cy="11521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FF0000"/>
              </a:solidFill>
            </a:ln>
            <a:effectLst>
              <a:glow rad="228600">
                <a:schemeClr val="bg1"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Угадай слово</a:t>
              </a:r>
              <a:endParaRPr lang="ru-RU" sz="1400" dirty="0"/>
            </a:p>
          </p:txBody>
        </p:sp>
        <p:pic>
          <p:nvPicPr>
            <p:cNvPr id="27" name="Picture 4" descr="http://i26.ltalk.ru/51/57/175751/88/5542088/110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-864096" y="1728192"/>
              <a:ext cx="1008112" cy="809730"/>
            </a:xfrm>
            <a:prstGeom prst="rect">
              <a:avLst/>
            </a:prstGeom>
            <a:noFill/>
          </p:spPr>
        </p:pic>
      </p:grpSp>
      <p:grpSp>
        <p:nvGrpSpPr>
          <p:cNvPr id="10" name="Группа 27"/>
          <p:cNvGrpSpPr/>
          <p:nvPr/>
        </p:nvGrpSpPr>
        <p:grpSpPr>
          <a:xfrm>
            <a:off x="1979712" y="5229200"/>
            <a:ext cx="1152128" cy="1368152"/>
            <a:chOff x="467544" y="2276872"/>
            <a:chExt cx="1152128" cy="1368152"/>
          </a:xfrm>
        </p:grpSpPr>
        <p:sp>
          <p:nvSpPr>
            <p:cNvPr id="29" name="Овал 28">
              <a:hlinkClick r:id="rId6" action="ppaction://hlinksldjump"/>
            </p:cNvPr>
            <p:cNvSpPr/>
            <p:nvPr/>
          </p:nvSpPr>
          <p:spPr>
            <a:xfrm>
              <a:off x="467544" y="2492896"/>
              <a:ext cx="1152128" cy="11521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FF0000"/>
              </a:solidFill>
            </a:ln>
            <a:effectLst>
              <a:glow rad="228600">
                <a:schemeClr val="bg1"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ru-RU" sz="1400" dirty="0" smtClean="0"/>
                <a:t>Источники</a:t>
              </a:r>
              <a:endParaRPr lang="ru-RU" sz="1400" dirty="0"/>
            </a:p>
          </p:txBody>
        </p:sp>
        <p:pic>
          <p:nvPicPr>
            <p:cNvPr id="30" name="Picture 4" descr="http://i26.ltalk.ru/51/57/175751/88/5542088/110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39552" y="2276872"/>
              <a:ext cx="1008112" cy="809730"/>
            </a:xfrm>
            <a:prstGeom prst="rect">
              <a:avLst/>
            </a:prstGeom>
            <a:noFill/>
          </p:spPr>
        </p:pic>
      </p:grpSp>
      <p:grpSp>
        <p:nvGrpSpPr>
          <p:cNvPr id="11" name="Группа 33"/>
          <p:cNvGrpSpPr/>
          <p:nvPr/>
        </p:nvGrpSpPr>
        <p:grpSpPr>
          <a:xfrm>
            <a:off x="7663596" y="5377596"/>
            <a:ext cx="2960808" cy="2960808"/>
            <a:chOff x="7663596" y="5377596"/>
            <a:chExt cx="2960808" cy="2960808"/>
          </a:xfrm>
        </p:grpSpPr>
        <p:sp>
          <p:nvSpPr>
            <p:cNvPr id="32" name="Пирог 31"/>
            <p:cNvSpPr/>
            <p:nvPr/>
          </p:nvSpPr>
          <p:spPr>
            <a:xfrm>
              <a:off x="7663596" y="5377596"/>
              <a:ext cx="2960808" cy="2960808"/>
            </a:xfrm>
            <a:prstGeom prst="pie">
              <a:avLst>
                <a:gd name="adj1" fmla="val 10816781"/>
                <a:gd name="adj2" fmla="val 16200000"/>
              </a:avLst>
            </a:prstGeom>
            <a:gradFill>
              <a:gsLst>
                <a:gs pos="0">
                  <a:schemeClr val="bg1"/>
                </a:gs>
                <a:gs pos="50000">
                  <a:srgbClr val="FF0000"/>
                </a:gs>
                <a:gs pos="100000">
                  <a:srgbClr val="C00000"/>
                </a:gs>
              </a:gsLst>
              <a:path path="circle">
                <a:fillToRect l="100000" b="100000"/>
              </a:path>
            </a:gradFill>
            <a:ln>
              <a:solidFill>
                <a:srgbClr val="FF0000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dirty="0">
                <a:solidFill>
                  <a:schemeClr val="tx1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 rot="18971091">
              <a:off x="7719657" y="5834208"/>
              <a:ext cx="148438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FF0000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СТАРТ</a:t>
              </a:r>
              <a:endParaRPr lang="ru-RU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5" name="Стрелка влево 34"/>
          <p:cNvSpPr/>
          <p:nvPr/>
        </p:nvSpPr>
        <p:spPr>
          <a:xfrm>
            <a:off x="3419872" y="1628800"/>
            <a:ext cx="5328592" cy="3024336"/>
          </a:xfrm>
          <a:prstGeom prst="leftArrow">
            <a:avLst>
              <a:gd name="adj1" fmla="val 64870"/>
              <a:gd name="adj2" fmla="val 40087"/>
            </a:avLst>
          </a:prstGeom>
          <a:gradFill>
            <a:gsLst>
              <a:gs pos="0">
                <a:schemeClr val="bg1"/>
              </a:gs>
              <a:gs pos="50000">
                <a:srgbClr val="FF0000"/>
              </a:gs>
              <a:gs pos="100000">
                <a:srgbClr val="C00000"/>
              </a:gs>
            </a:gsLst>
            <a:path path="circle">
              <a:fillToRect l="100000" b="100000"/>
            </a:path>
          </a:gradFill>
          <a:ln>
            <a:solidFill>
              <a:srgbClr val="FF00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Выберите один шар и нажмите на него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Управляющая кнопка: настраиваемая 27">
            <a:hlinkClick r:id="" action="ppaction://hlinkshowjump?jump=endshow" highlightClick="1"/>
          </p:cNvPr>
          <p:cNvSpPr/>
          <p:nvPr/>
        </p:nvSpPr>
        <p:spPr>
          <a:xfrm>
            <a:off x="8604447" y="188640"/>
            <a:ext cx="360000" cy="360040"/>
          </a:xfrm>
          <a:prstGeom prst="actionButtonBlank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</a:t>
            </a: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539552" y="620688"/>
            <a:ext cx="1152128" cy="1368152"/>
            <a:chOff x="467544" y="2276872"/>
            <a:chExt cx="1152128" cy="1368152"/>
          </a:xfrm>
        </p:grpSpPr>
        <p:sp>
          <p:nvSpPr>
            <p:cNvPr id="3" name="Овал 2">
              <a:hlinkClick r:id="rId3" action="ppaction://hlinksldjump"/>
            </p:cNvPr>
            <p:cNvSpPr/>
            <p:nvPr/>
          </p:nvSpPr>
          <p:spPr>
            <a:xfrm>
              <a:off x="467544" y="2492896"/>
              <a:ext cx="1152128" cy="11521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FF0000"/>
              </a:solidFill>
            </a:ln>
            <a:effectLst>
              <a:glow rad="228600">
                <a:schemeClr val="bg1"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История</a:t>
              </a:r>
              <a:endParaRPr lang="ru-RU" sz="1400" dirty="0"/>
            </a:p>
          </p:txBody>
        </p:sp>
        <p:pic>
          <p:nvPicPr>
            <p:cNvPr id="4" name="Picture 4" descr="http://i26.ltalk.ru/51/57/175751/88/5542088/110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39552" y="2276872"/>
              <a:ext cx="1008112" cy="809730"/>
            </a:xfrm>
            <a:prstGeom prst="rect">
              <a:avLst/>
            </a:prstGeom>
            <a:noFill/>
          </p:spPr>
        </p:pic>
      </p:grpSp>
      <p:grpSp>
        <p:nvGrpSpPr>
          <p:cNvPr id="5" name="Группа 21"/>
          <p:cNvGrpSpPr/>
          <p:nvPr/>
        </p:nvGrpSpPr>
        <p:grpSpPr>
          <a:xfrm>
            <a:off x="251520" y="4077072"/>
            <a:ext cx="1152128" cy="1368152"/>
            <a:chOff x="467544" y="2276872"/>
            <a:chExt cx="1152128" cy="1368152"/>
          </a:xfrm>
        </p:grpSpPr>
        <p:sp>
          <p:nvSpPr>
            <p:cNvPr id="6" name="Овал 5">
              <a:hlinkClick r:id="rId5" action="ppaction://hlinksldjump"/>
            </p:cNvPr>
            <p:cNvSpPr/>
            <p:nvPr/>
          </p:nvSpPr>
          <p:spPr>
            <a:xfrm>
              <a:off x="467544" y="2492896"/>
              <a:ext cx="1152128" cy="11521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FF0000"/>
              </a:solidFill>
            </a:ln>
            <a:effectLst>
              <a:glow rad="228600">
                <a:schemeClr val="bg1"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Угадай число</a:t>
              </a:r>
              <a:endParaRPr lang="ru-RU" sz="1400" dirty="0"/>
            </a:p>
          </p:txBody>
        </p:sp>
        <p:pic>
          <p:nvPicPr>
            <p:cNvPr id="7" name="Picture 4" descr="http://i26.ltalk.ru/51/57/175751/88/5542088/110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39552" y="2276872"/>
              <a:ext cx="1008112" cy="809730"/>
            </a:xfrm>
            <a:prstGeom prst="rect">
              <a:avLst/>
            </a:prstGeom>
            <a:noFill/>
          </p:spPr>
        </p:pic>
      </p:grpSp>
      <p:grpSp>
        <p:nvGrpSpPr>
          <p:cNvPr id="8" name="Группа 24"/>
          <p:cNvGrpSpPr/>
          <p:nvPr/>
        </p:nvGrpSpPr>
        <p:grpSpPr>
          <a:xfrm>
            <a:off x="1547664" y="2780928"/>
            <a:ext cx="1152128" cy="1296144"/>
            <a:chOff x="-936104" y="1728192"/>
            <a:chExt cx="1152128" cy="1296144"/>
          </a:xfrm>
        </p:grpSpPr>
        <p:sp>
          <p:nvSpPr>
            <p:cNvPr id="9" name="Овал 8">
              <a:hlinkClick r:id="rId6" action="ppaction://hlinksldjump"/>
            </p:cNvPr>
            <p:cNvSpPr/>
            <p:nvPr/>
          </p:nvSpPr>
          <p:spPr>
            <a:xfrm>
              <a:off x="-936104" y="1872208"/>
              <a:ext cx="1152128" cy="11521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FF0000"/>
              </a:solidFill>
            </a:ln>
            <a:effectLst>
              <a:glow rad="228600">
                <a:schemeClr val="bg1"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Угадай слово</a:t>
              </a:r>
              <a:endParaRPr lang="ru-RU" sz="1400" dirty="0"/>
            </a:p>
          </p:txBody>
        </p:sp>
        <p:pic>
          <p:nvPicPr>
            <p:cNvPr id="10" name="Picture 4" descr="http://i26.ltalk.ru/51/57/175751/88/5542088/110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-864096" y="1728192"/>
              <a:ext cx="1008112" cy="809730"/>
            </a:xfrm>
            <a:prstGeom prst="rect">
              <a:avLst/>
            </a:prstGeom>
            <a:noFill/>
          </p:spPr>
        </p:pic>
      </p:grpSp>
      <p:grpSp>
        <p:nvGrpSpPr>
          <p:cNvPr id="11" name="Группа 27"/>
          <p:cNvGrpSpPr/>
          <p:nvPr/>
        </p:nvGrpSpPr>
        <p:grpSpPr>
          <a:xfrm>
            <a:off x="1979712" y="5229200"/>
            <a:ext cx="1152128" cy="1368152"/>
            <a:chOff x="467544" y="2276872"/>
            <a:chExt cx="1152128" cy="1368152"/>
          </a:xfrm>
        </p:grpSpPr>
        <p:sp>
          <p:nvSpPr>
            <p:cNvPr id="12" name="Овал 11">
              <a:hlinkClick r:id="rId7" action="ppaction://hlinksldjump"/>
            </p:cNvPr>
            <p:cNvSpPr/>
            <p:nvPr/>
          </p:nvSpPr>
          <p:spPr>
            <a:xfrm>
              <a:off x="467544" y="2492896"/>
              <a:ext cx="1152128" cy="11521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FF0000"/>
              </a:solidFill>
            </a:ln>
            <a:effectLst>
              <a:glow rad="228600">
                <a:schemeClr val="bg1"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ru-RU" sz="1400" dirty="0" smtClean="0"/>
                <a:t>Источники</a:t>
              </a:r>
              <a:endParaRPr lang="ru-RU" sz="1400" dirty="0"/>
            </a:p>
          </p:txBody>
        </p:sp>
        <p:pic>
          <p:nvPicPr>
            <p:cNvPr id="13" name="Picture 4" descr="http://i26.ltalk.ru/51/57/175751/88/5542088/110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39552" y="2276872"/>
              <a:ext cx="1008112" cy="809730"/>
            </a:xfrm>
            <a:prstGeom prst="rect">
              <a:avLst/>
            </a:prstGeom>
            <a:noFill/>
          </p:spPr>
        </p:pic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2051720" y="230783"/>
            <a:ext cx="6624736" cy="12540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33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История новогодней</a:t>
            </a:r>
            <a:r>
              <a:rPr kumimoji="0" lang="ru-RU" sz="40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33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33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игрушки</a:t>
            </a:r>
            <a:endParaRPr kumimoji="0" lang="ru-RU" sz="4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33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275856" y="5085184"/>
            <a:ext cx="5040560" cy="12540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33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Для начала игры нажмите  изображение выше  либо выберите другой шар слева</a:t>
            </a:r>
            <a:endParaRPr kumimoji="0" lang="ru-RU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33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Управляющая кнопка: настраиваемая 15">
            <a:hlinkClick r:id="" action="ppaction://hlinkshowjump?jump=endshow" highlightClick="1"/>
          </p:cNvPr>
          <p:cNvSpPr/>
          <p:nvPr/>
        </p:nvSpPr>
        <p:spPr>
          <a:xfrm>
            <a:off x="8604447" y="188640"/>
            <a:ext cx="360000" cy="360040"/>
          </a:xfrm>
          <a:prstGeom prst="actionButtonBlank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</a:t>
            </a: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1268760"/>
            <a:ext cx="4968552" cy="3816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  <a:effectLst>
            <a:glow rad="228600">
              <a:schemeClr val="bg1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endParaRPr lang="ru-RU" sz="1400" dirty="0"/>
          </a:p>
        </p:txBody>
      </p:sp>
      <p:graphicFrame>
        <p:nvGraphicFramePr>
          <p:cNvPr id="19" name="Объект 1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491880" y="1441747"/>
          <a:ext cx="4570413" cy="3427413"/>
        </p:xfrm>
        <a:graphic>
          <a:graphicData uri="http://schemas.openxmlformats.org/presentationml/2006/ole">
            <p:oleObj spid="_x0000_s3074" name="Презентация" r:id="rId8" imgW="4570551" imgH="3427315" progId="PowerPoint.Show.12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275856" y="1268760"/>
            <a:ext cx="4968552" cy="3816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  <a:effectLst>
            <a:glow rad="228600">
              <a:schemeClr val="bg1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endParaRPr lang="ru-RU" sz="1400" dirty="0"/>
          </a:p>
        </p:txBody>
      </p:sp>
      <p:grpSp>
        <p:nvGrpSpPr>
          <p:cNvPr id="2" name="Группа 10"/>
          <p:cNvGrpSpPr/>
          <p:nvPr/>
        </p:nvGrpSpPr>
        <p:grpSpPr>
          <a:xfrm>
            <a:off x="539552" y="620688"/>
            <a:ext cx="1152128" cy="1368152"/>
            <a:chOff x="467544" y="2276872"/>
            <a:chExt cx="1152128" cy="1368152"/>
          </a:xfrm>
        </p:grpSpPr>
        <p:sp>
          <p:nvSpPr>
            <p:cNvPr id="3" name="Овал 2">
              <a:hlinkClick r:id="rId3" action="ppaction://hlinksldjump"/>
            </p:cNvPr>
            <p:cNvSpPr/>
            <p:nvPr/>
          </p:nvSpPr>
          <p:spPr>
            <a:xfrm>
              <a:off x="467544" y="2492896"/>
              <a:ext cx="1152128" cy="11521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FF0000"/>
              </a:solidFill>
            </a:ln>
            <a:effectLst>
              <a:glow rad="228600">
                <a:schemeClr val="bg1"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История</a:t>
              </a:r>
              <a:endParaRPr lang="ru-RU" sz="1400" dirty="0"/>
            </a:p>
          </p:txBody>
        </p:sp>
        <p:pic>
          <p:nvPicPr>
            <p:cNvPr id="4" name="Picture 4" descr="http://i26.ltalk.ru/51/57/175751/88/5542088/110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39552" y="2276872"/>
              <a:ext cx="1008112" cy="809730"/>
            </a:xfrm>
            <a:prstGeom prst="rect">
              <a:avLst/>
            </a:prstGeom>
            <a:noFill/>
          </p:spPr>
        </p:pic>
      </p:grpSp>
      <p:grpSp>
        <p:nvGrpSpPr>
          <p:cNvPr id="5" name="Группа 21"/>
          <p:cNvGrpSpPr/>
          <p:nvPr/>
        </p:nvGrpSpPr>
        <p:grpSpPr>
          <a:xfrm>
            <a:off x="251520" y="4077072"/>
            <a:ext cx="1152128" cy="1368152"/>
            <a:chOff x="467544" y="2276872"/>
            <a:chExt cx="1152128" cy="1368152"/>
          </a:xfrm>
        </p:grpSpPr>
        <p:sp>
          <p:nvSpPr>
            <p:cNvPr id="6" name="Овал 5">
              <a:hlinkClick r:id="rId5" action="ppaction://hlinksldjump"/>
            </p:cNvPr>
            <p:cNvSpPr/>
            <p:nvPr/>
          </p:nvSpPr>
          <p:spPr>
            <a:xfrm>
              <a:off x="467544" y="2492896"/>
              <a:ext cx="1152128" cy="11521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FF0000"/>
              </a:solidFill>
            </a:ln>
            <a:effectLst>
              <a:glow rad="228600">
                <a:schemeClr val="bg1"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Угадай число</a:t>
              </a:r>
              <a:endParaRPr lang="ru-RU" sz="1400" dirty="0"/>
            </a:p>
          </p:txBody>
        </p:sp>
        <p:pic>
          <p:nvPicPr>
            <p:cNvPr id="7" name="Picture 4" descr="http://i26.ltalk.ru/51/57/175751/88/5542088/110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39552" y="2276872"/>
              <a:ext cx="1008112" cy="809730"/>
            </a:xfrm>
            <a:prstGeom prst="rect">
              <a:avLst/>
            </a:prstGeom>
            <a:noFill/>
          </p:spPr>
        </p:pic>
      </p:grpSp>
      <p:grpSp>
        <p:nvGrpSpPr>
          <p:cNvPr id="8" name="Группа 24"/>
          <p:cNvGrpSpPr/>
          <p:nvPr/>
        </p:nvGrpSpPr>
        <p:grpSpPr>
          <a:xfrm>
            <a:off x="1547664" y="2780928"/>
            <a:ext cx="1152128" cy="1296144"/>
            <a:chOff x="-936104" y="1728192"/>
            <a:chExt cx="1152128" cy="1296144"/>
          </a:xfrm>
        </p:grpSpPr>
        <p:sp>
          <p:nvSpPr>
            <p:cNvPr id="9" name="Овал 8">
              <a:hlinkClick r:id="rId6" action="ppaction://hlinksldjump"/>
            </p:cNvPr>
            <p:cNvSpPr/>
            <p:nvPr/>
          </p:nvSpPr>
          <p:spPr>
            <a:xfrm>
              <a:off x="-936104" y="1872208"/>
              <a:ext cx="1152128" cy="11521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FF0000"/>
              </a:solidFill>
            </a:ln>
            <a:effectLst>
              <a:glow rad="228600">
                <a:schemeClr val="bg1"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Угадай слово</a:t>
              </a:r>
              <a:endParaRPr lang="ru-RU" sz="1400" dirty="0"/>
            </a:p>
          </p:txBody>
        </p:sp>
        <p:pic>
          <p:nvPicPr>
            <p:cNvPr id="10" name="Picture 4" descr="http://i26.ltalk.ru/51/57/175751/88/5542088/110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-864096" y="1728192"/>
              <a:ext cx="1008112" cy="809730"/>
            </a:xfrm>
            <a:prstGeom prst="rect">
              <a:avLst/>
            </a:prstGeom>
            <a:noFill/>
          </p:spPr>
        </p:pic>
      </p:grpSp>
      <p:grpSp>
        <p:nvGrpSpPr>
          <p:cNvPr id="11" name="Группа 27"/>
          <p:cNvGrpSpPr/>
          <p:nvPr/>
        </p:nvGrpSpPr>
        <p:grpSpPr>
          <a:xfrm>
            <a:off x="1979712" y="5229200"/>
            <a:ext cx="1152128" cy="1368152"/>
            <a:chOff x="467544" y="2276872"/>
            <a:chExt cx="1152128" cy="1368152"/>
          </a:xfrm>
        </p:grpSpPr>
        <p:sp>
          <p:nvSpPr>
            <p:cNvPr id="12" name="Овал 11">
              <a:hlinkClick r:id="rId7" action="ppaction://hlinksldjump"/>
            </p:cNvPr>
            <p:cNvSpPr/>
            <p:nvPr/>
          </p:nvSpPr>
          <p:spPr>
            <a:xfrm>
              <a:off x="467544" y="2492896"/>
              <a:ext cx="1152128" cy="11521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FF0000"/>
              </a:solidFill>
            </a:ln>
            <a:effectLst>
              <a:glow rad="228600">
                <a:schemeClr val="bg1"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ru-RU" sz="1400" dirty="0" smtClean="0"/>
                <a:t>Источники</a:t>
              </a:r>
              <a:endParaRPr lang="ru-RU" sz="1400" dirty="0"/>
            </a:p>
          </p:txBody>
        </p:sp>
        <p:pic>
          <p:nvPicPr>
            <p:cNvPr id="13" name="Picture 4" descr="http://i26.ltalk.ru/51/57/175751/88/5542088/110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39552" y="2276872"/>
              <a:ext cx="1008112" cy="809730"/>
            </a:xfrm>
            <a:prstGeom prst="rect">
              <a:avLst/>
            </a:prstGeom>
            <a:noFill/>
          </p:spPr>
        </p:pic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2123728" y="230783"/>
            <a:ext cx="6552728" cy="12540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33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Игра «Угадай слово»</a:t>
            </a:r>
            <a:endParaRPr kumimoji="0" lang="ru-RU" sz="4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33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" name="Объект 1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491880" y="1484784"/>
          <a:ext cx="4570413" cy="3427413"/>
        </p:xfrm>
        <a:graphic>
          <a:graphicData uri="http://schemas.openxmlformats.org/presentationml/2006/ole">
            <p:oleObj spid="_x0000_s2051" name="Презентация" r:id="rId8" imgW="4570551" imgH="3427315" progId="PowerPoint.Show.8">
              <p:embed/>
            </p:oleObj>
          </a:graphicData>
        </a:graphic>
      </p:graphicFrame>
      <p:sp>
        <p:nvSpPr>
          <p:cNvPr id="20" name="Заголовок 1"/>
          <p:cNvSpPr txBox="1">
            <a:spLocks/>
          </p:cNvSpPr>
          <p:nvPr/>
        </p:nvSpPr>
        <p:spPr>
          <a:xfrm>
            <a:off x="3275856" y="5085184"/>
            <a:ext cx="5040560" cy="12540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33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Для начала игры нажмите кнопку «СТАРТ»  (включите содержание)</a:t>
            </a:r>
            <a:r>
              <a:rPr kumimoji="0" lang="ru-RU" sz="24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33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33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либо выберите другой шар слева</a:t>
            </a:r>
            <a:endParaRPr kumimoji="0" lang="ru-RU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33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Управляющая кнопка: настраиваемая 18">
            <a:hlinkClick r:id="" action="ppaction://hlinkshowjump?jump=endshow" highlightClick="1"/>
          </p:cNvPr>
          <p:cNvSpPr/>
          <p:nvPr/>
        </p:nvSpPr>
        <p:spPr>
          <a:xfrm>
            <a:off x="8604447" y="188640"/>
            <a:ext cx="360000" cy="360040"/>
          </a:xfrm>
          <a:prstGeom prst="actionButtonBlank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</a:t>
            </a: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539552" y="620688"/>
            <a:ext cx="1152128" cy="1368152"/>
            <a:chOff x="467544" y="2276872"/>
            <a:chExt cx="1152128" cy="1368152"/>
          </a:xfrm>
        </p:grpSpPr>
        <p:sp>
          <p:nvSpPr>
            <p:cNvPr id="3" name="Овал 2">
              <a:hlinkClick r:id="rId3" action="ppaction://hlinksldjump"/>
            </p:cNvPr>
            <p:cNvSpPr/>
            <p:nvPr/>
          </p:nvSpPr>
          <p:spPr>
            <a:xfrm>
              <a:off x="467544" y="2492896"/>
              <a:ext cx="1152128" cy="11521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FF0000"/>
              </a:solidFill>
            </a:ln>
            <a:effectLst>
              <a:glow rad="228600">
                <a:schemeClr val="bg1"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История</a:t>
              </a:r>
              <a:endParaRPr lang="ru-RU" sz="1400" dirty="0"/>
            </a:p>
          </p:txBody>
        </p:sp>
        <p:pic>
          <p:nvPicPr>
            <p:cNvPr id="4" name="Picture 4" descr="http://i26.ltalk.ru/51/57/175751/88/5542088/110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39552" y="2276872"/>
              <a:ext cx="1008112" cy="809730"/>
            </a:xfrm>
            <a:prstGeom prst="rect">
              <a:avLst/>
            </a:prstGeom>
            <a:noFill/>
          </p:spPr>
        </p:pic>
      </p:grpSp>
      <p:grpSp>
        <p:nvGrpSpPr>
          <p:cNvPr id="5" name="Группа 21"/>
          <p:cNvGrpSpPr/>
          <p:nvPr/>
        </p:nvGrpSpPr>
        <p:grpSpPr>
          <a:xfrm>
            <a:off x="251520" y="4077072"/>
            <a:ext cx="1152128" cy="1368152"/>
            <a:chOff x="467544" y="2276872"/>
            <a:chExt cx="1152128" cy="1368152"/>
          </a:xfrm>
        </p:grpSpPr>
        <p:sp>
          <p:nvSpPr>
            <p:cNvPr id="6" name="Овал 5">
              <a:hlinkClick r:id="rId5" action="ppaction://hlinksldjump"/>
            </p:cNvPr>
            <p:cNvSpPr/>
            <p:nvPr/>
          </p:nvSpPr>
          <p:spPr>
            <a:xfrm>
              <a:off x="467544" y="2492896"/>
              <a:ext cx="1152128" cy="11521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FF0000"/>
              </a:solidFill>
            </a:ln>
            <a:effectLst>
              <a:glow rad="228600">
                <a:schemeClr val="bg1"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Угадай число</a:t>
              </a:r>
              <a:endParaRPr lang="ru-RU" sz="1400" dirty="0"/>
            </a:p>
          </p:txBody>
        </p:sp>
        <p:pic>
          <p:nvPicPr>
            <p:cNvPr id="7" name="Picture 4" descr="http://i26.ltalk.ru/51/57/175751/88/5542088/110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39552" y="2276872"/>
              <a:ext cx="1008112" cy="809730"/>
            </a:xfrm>
            <a:prstGeom prst="rect">
              <a:avLst/>
            </a:prstGeom>
            <a:noFill/>
          </p:spPr>
        </p:pic>
      </p:grpSp>
      <p:grpSp>
        <p:nvGrpSpPr>
          <p:cNvPr id="8" name="Группа 24"/>
          <p:cNvGrpSpPr/>
          <p:nvPr/>
        </p:nvGrpSpPr>
        <p:grpSpPr>
          <a:xfrm>
            <a:off x="1547664" y="2780928"/>
            <a:ext cx="1152128" cy="1296144"/>
            <a:chOff x="-936104" y="1728192"/>
            <a:chExt cx="1152128" cy="1296144"/>
          </a:xfrm>
        </p:grpSpPr>
        <p:sp>
          <p:nvSpPr>
            <p:cNvPr id="9" name="Овал 8">
              <a:hlinkClick r:id="rId6" action="ppaction://hlinksldjump"/>
            </p:cNvPr>
            <p:cNvSpPr/>
            <p:nvPr/>
          </p:nvSpPr>
          <p:spPr>
            <a:xfrm>
              <a:off x="-936104" y="1872208"/>
              <a:ext cx="1152128" cy="11521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FF0000"/>
              </a:solidFill>
            </a:ln>
            <a:effectLst>
              <a:glow rad="228600">
                <a:schemeClr val="bg1"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Угадай слово</a:t>
              </a:r>
              <a:endParaRPr lang="ru-RU" sz="1400" dirty="0"/>
            </a:p>
          </p:txBody>
        </p:sp>
        <p:pic>
          <p:nvPicPr>
            <p:cNvPr id="10" name="Picture 4" descr="http://i26.ltalk.ru/51/57/175751/88/5542088/110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-864096" y="1728192"/>
              <a:ext cx="1008112" cy="809730"/>
            </a:xfrm>
            <a:prstGeom prst="rect">
              <a:avLst/>
            </a:prstGeom>
            <a:noFill/>
          </p:spPr>
        </p:pic>
      </p:grpSp>
      <p:grpSp>
        <p:nvGrpSpPr>
          <p:cNvPr id="11" name="Группа 27"/>
          <p:cNvGrpSpPr/>
          <p:nvPr/>
        </p:nvGrpSpPr>
        <p:grpSpPr>
          <a:xfrm>
            <a:off x="1979712" y="5229200"/>
            <a:ext cx="1152128" cy="1368152"/>
            <a:chOff x="467544" y="2276872"/>
            <a:chExt cx="1152128" cy="1368152"/>
          </a:xfrm>
        </p:grpSpPr>
        <p:sp>
          <p:nvSpPr>
            <p:cNvPr id="12" name="Овал 11">
              <a:hlinkClick r:id="rId7" action="ppaction://hlinksldjump"/>
            </p:cNvPr>
            <p:cNvSpPr/>
            <p:nvPr/>
          </p:nvSpPr>
          <p:spPr>
            <a:xfrm>
              <a:off x="467544" y="2492896"/>
              <a:ext cx="1152128" cy="11521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FF0000"/>
              </a:solidFill>
            </a:ln>
            <a:effectLst>
              <a:glow rad="228600">
                <a:schemeClr val="bg1"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ru-RU" sz="1400" dirty="0" smtClean="0"/>
                <a:t>Источники</a:t>
              </a:r>
              <a:endParaRPr lang="ru-RU" sz="1400" dirty="0"/>
            </a:p>
          </p:txBody>
        </p:sp>
        <p:pic>
          <p:nvPicPr>
            <p:cNvPr id="13" name="Picture 4" descr="http://i26.ltalk.ru/51/57/175751/88/5542088/110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39552" y="2276872"/>
              <a:ext cx="1008112" cy="809730"/>
            </a:xfrm>
            <a:prstGeom prst="rect">
              <a:avLst/>
            </a:prstGeom>
            <a:noFill/>
          </p:spPr>
        </p:pic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2123728" y="230783"/>
            <a:ext cx="6552728" cy="12540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33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Игра «Угадай число»</a:t>
            </a:r>
            <a:endParaRPr kumimoji="0" lang="ru-RU" sz="4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33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275856" y="5085184"/>
            <a:ext cx="5040560" cy="12540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33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Для начала игры нажмите кнопку «СТАРТ»  либо выберите другой шар слева</a:t>
            </a:r>
            <a:endParaRPr kumimoji="0" lang="ru-RU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33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Управляющая кнопка: настраиваемая 15">
            <a:hlinkClick r:id="" action="ppaction://hlinkshowjump?jump=endshow" highlightClick="1"/>
          </p:cNvPr>
          <p:cNvSpPr/>
          <p:nvPr/>
        </p:nvSpPr>
        <p:spPr>
          <a:xfrm>
            <a:off x="8604447" y="188640"/>
            <a:ext cx="360000" cy="360040"/>
          </a:xfrm>
          <a:prstGeom prst="actionButtonBlank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</a:t>
            </a: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1268760"/>
            <a:ext cx="4968552" cy="3816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  <a:effectLst>
            <a:glow rad="228600">
              <a:schemeClr val="bg1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endParaRPr lang="ru-RU" sz="1400" dirty="0"/>
          </a:p>
        </p:txBody>
      </p:sp>
      <p:graphicFrame>
        <p:nvGraphicFramePr>
          <p:cNvPr id="18" name="Объект 1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491880" y="1441747"/>
          <a:ext cx="4570413" cy="3427413"/>
        </p:xfrm>
        <a:graphic>
          <a:graphicData uri="http://schemas.openxmlformats.org/presentationml/2006/ole">
            <p:oleObj spid="_x0000_s17410" name="Презентация" r:id="rId8" imgW="4195738" imgH="3147225" progId="PowerPoint.Show.12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"/>
          <p:cNvGrpSpPr/>
          <p:nvPr/>
        </p:nvGrpSpPr>
        <p:grpSpPr>
          <a:xfrm>
            <a:off x="539552" y="620688"/>
            <a:ext cx="1152128" cy="1368152"/>
            <a:chOff x="467544" y="2276872"/>
            <a:chExt cx="1152128" cy="1368152"/>
          </a:xfrm>
        </p:grpSpPr>
        <p:sp>
          <p:nvSpPr>
            <p:cNvPr id="5" name="Овал 4">
              <a:hlinkClick r:id="rId2" action="ppaction://hlinksldjump"/>
            </p:cNvPr>
            <p:cNvSpPr/>
            <p:nvPr/>
          </p:nvSpPr>
          <p:spPr>
            <a:xfrm>
              <a:off x="467544" y="2492896"/>
              <a:ext cx="1152128" cy="11521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FF0000"/>
              </a:solidFill>
            </a:ln>
            <a:effectLst>
              <a:glow rad="228600">
                <a:schemeClr val="bg1"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История</a:t>
              </a:r>
              <a:endParaRPr lang="ru-RU" sz="1400" dirty="0"/>
            </a:p>
          </p:txBody>
        </p:sp>
        <p:pic>
          <p:nvPicPr>
            <p:cNvPr id="6" name="Picture 4" descr="http://i26.ltalk.ru/51/57/175751/88/5542088/110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39552" y="2276872"/>
              <a:ext cx="1008112" cy="809730"/>
            </a:xfrm>
            <a:prstGeom prst="rect">
              <a:avLst/>
            </a:prstGeom>
            <a:noFill/>
          </p:spPr>
        </p:pic>
      </p:grpSp>
      <p:grpSp>
        <p:nvGrpSpPr>
          <p:cNvPr id="7" name="Группа 21"/>
          <p:cNvGrpSpPr/>
          <p:nvPr/>
        </p:nvGrpSpPr>
        <p:grpSpPr>
          <a:xfrm>
            <a:off x="251520" y="4077072"/>
            <a:ext cx="1152128" cy="1368152"/>
            <a:chOff x="467544" y="2276872"/>
            <a:chExt cx="1152128" cy="1368152"/>
          </a:xfrm>
        </p:grpSpPr>
        <p:sp>
          <p:nvSpPr>
            <p:cNvPr id="8" name="Овал 7">
              <a:hlinkClick r:id="rId4" action="ppaction://hlinksldjump"/>
            </p:cNvPr>
            <p:cNvSpPr/>
            <p:nvPr/>
          </p:nvSpPr>
          <p:spPr>
            <a:xfrm>
              <a:off x="467544" y="2492896"/>
              <a:ext cx="1152128" cy="11521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FF0000"/>
              </a:solidFill>
            </a:ln>
            <a:effectLst>
              <a:glow rad="228600">
                <a:schemeClr val="bg1"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Угадай число</a:t>
              </a:r>
              <a:endParaRPr lang="ru-RU" sz="1400" dirty="0"/>
            </a:p>
          </p:txBody>
        </p:sp>
        <p:pic>
          <p:nvPicPr>
            <p:cNvPr id="9" name="Picture 4" descr="http://i26.ltalk.ru/51/57/175751/88/5542088/110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39552" y="2276872"/>
              <a:ext cx="1008112" cy="809730"/>
            </a:xfrm>
            <a:prstGeom prst="rect">
              <a:avLst/>
            </a:prstGeom>
            <a:noFill/>
          </p:spPr>
        </p:pic>
      </p:grpSp>
      <p:grpSp>
        <p:nvGrpSpPr>
          <p:cNvPr id="10" name="Группа 24"/>
          <p:cNvGrpSpPr/>
          <p:nvPr/>
        </p:nvGrpSpPr>
        <p:grpSpPr>
          <a:xfrm>
            <a:off x="1547664" y="2780928"/>
            <a:ext cx="1152128" cy="1296144"/>
            <a:chOff x="-936104" y="1728192"/>
            <a:chExt cx="1152128" cy="1296144"/>
          </a:xfrm>
        </p:grpSpPr>
        <p:sp>
          <p:nvSpPr>
            <p:cNvPr id="11" name="Овал 10">
              <a:hlinkClick r:id="rId5" action="ppaction://hlinksldjump"/>
            </p:cNvPr>
            <p:cNvSpPr/>
            <p:nvPr/>
          </p:nvSpPr>
          <p:spPr>
            <a:xfrm>
              <a:off x="-936104" y="1872208"/>
              <a:ext cx="1152128" cy="11521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FF0000"/>
              </a:solidFill>
            </a:ln>
            <a:effectLst>
              <a:glow rad="228600">
                <a:schemeClr val="bg1"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Угадай слово</a:t>
              </a:r>
              <a:endParaRPr lang="ru-RU" sz="1400" dirty="0"/>
            </a:p>
          </p:txBody>
        </p:sp>
        <p:pic>
          <p:nvPicPr>
            <p:cNvPr id="12" name="Picture 4" descr="http://i26.ltalk.ru/51/57/175751/88/5542088/110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-864096" y="1728192"/>
              <a:ext cx="1008112" cy="809730"/>
            </a:xfrm>
            <a:prstGeom prst="rect">
              <a:avLst/>
            </a:prstGeom>
            <a:noFill/>
          </p:spPr>
        </p:pic>
      </p:grpSp>
      <p:grpSp>
        <p:nvGrpSpPr>
          <p:cNvPr id="13" name="Группа 27"/>
          <p:cNvGrpSpPr/>
          <p:nvPr/>
        </p:nvGrpSpPr>
        <p:grpSpPr>
          <a:xfrm>
            <a:off x="1979712" y="5229200"/>
            <a:ext cx="1152128" cy="1368152"/>
            <a:chOff x="467544" y="2276872"/>
            <a:chExt cx="1152128" cy="1368152"/>
          </a:xfrm>
        </p:grpSpPr>
        <p:sp>
          <p:nvSpPr>
            <p:cNvPr id="14" name="Овал 13">
              <a:hlinkClick r:id="rId6" action="ppaction://hlinksldjump"/>
            </p:cNvPr>
            <p:cNvSpPr/>
            <p:nvPr/>
          </p:nvSpPr>
          <p:spPr>
            <a:xfrm>
              <a:off x="467544" y="2492896"/>
              <a:ext cx="1152128" cy="11521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FF0000"/>
              </a:solidFill>
            </a:ln>
            <a:effectLst>
              <a:glow rad="228600">
                <a:schemeClr val="bg1"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ru-RU" sz="1400" dirty="0" smtClean="0"/>
                <a:t>Источники</a:t>
              </a:r>
              <a:endParaRPr lang="ru-RU" sz="1400" dirty="0"/>
            </a:p>
          </p:txBody>
        </p:sp>
        <p:pic>
          <p:nvPicPr>
            <p:cNvPr id="15" name="Picture 4" descr="http://i26.ltalk.ru/51/57/175751/88/5542088/110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39552" y="2276872"/>
              <a:ext cx="1008112" cy="809730"/>
            </a:xfrm>
            <a:prstGeom prst="rect">
              <a:avLst/>
            </a:prstGeom>
            <a:noFill/>
          </p:spPr>
        </p:pic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2123728" y="230783"/>
            <a:ext cx="6552728" cy="12540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33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Источники информации</a:t>
            </a:r>
            <a:endParaRPr kumimoji="0" lang="ru-RU" sz="4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33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1760" y="1196752"/>
            <a:ext cx="6480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7"/>
              </a:rPr>
              <a:t>http://art-studio-idea.ru/media/elka-klipart-na-prozrachnom-fone.html</a:t>
            </a:r>
            <a:r>
              <a:rPr lang="ru-RU" sz="1400" dirty="0" smtClean="0"/>
              <a:t> (ёлка)</a:t>
            </a:r>
          </a:p>
          <a:p>
            <a:r>
              <a:rPr lang="en-US" sz="1400" dirty="0" smtClean="0">
                <a:hlinkClick r:id="rId8"/>
              </a:rPr>
              <a:t>http://onlinephotoshop.ltalk.ru/1883-765-klipart-1.zhtml</a:t>
            </a:r>
            <a:r>
              <a:rPr lang="ru-RU" sz="1400" dirty="0" smtClean="0"/>
              <a:t> (бант)</a:t>
            </a:r>
          </a:p>
          <a:p>
            <a:r>
              <a:rPr lang="en-US" sz="1400" dirty="0" smtClean="0">
                <a:hlinkClick r:id="rId9"/>
              </a:rPr>
              <a:t>http://www.bankoboev.ru/oboi_zelenyi_fon_s_blikami.z.htm</a:t>
            </a:r>
            <a:r>
              <a:rPr lang="ru-RU" sz="1400" dirty="0" smtClean="0"/>
              <a:t> (фон)</a:t>
            </a:r>
          </a:p>
          <a:p>
            <a:r>
              <a:rPr lang="en-US" sz="1400" dirty="0" smtClean="0">
                <a:hlinkClick r:id="rId10"/>
              </a:rPr>
              <a:t>http://rebus1.com/index.php?item=rebus_generator&amp;enter=1</a:t>
            </a:r>
            <a:r>
              <a:rPr lang="ru-RU" sz="1400" dirty="0" smtClean="0"/>
              <a:t> (ребусы)</a:t>
            </a:r>
          </a:p>
          <a:p>
            <a:r>
              <a:rPr lang="en-US" sz="1400" dirty="0" smtClean="0">
                <a:hlinkClick r:id="rId11"/>
              </a:rPr>
              <a:t>https://ru.wikipedia.org/wiki/%D0%81%D0%BB%D0%BE%D1%87%D0%BD%D1%8B%D0%B5_%D1%83%D0%BA%D1%80%D0%B0%D1%88%D0%B5%D0%BD%D0%B8%D1%8F</a:t>
            </a:r>
            <a:r>
              <a:rPr lang="ru-RU" sz="1400" dirty="0" smtClean="0"/>
              <a:t> (история)</a:t>
            </a:r>
          </a:p>
          <a:p>
            <a:r>
              <a:rPr lang="en-US" sz="1400" dirty="0" smtClean="0">
                <a:hlinkClick r:id="rId12"/>
              </a:rPr>
              <a:t>http://img1.liveinternet.ru/images/attach/c/6/93/553/93553625_4893934_0_74d12_b9ed70f8_XL_1_.jpg</a:t>
            </a:r>
            <a:r>
              <a:rPr lang="ru-RU" sz="1400" dirty="0" smtClean="0"/>
              <a:t> (слайд 2 в истории)</a:t>
            </a:r>
          </a:p>
          <a:p>
            <a:pPr marL="360363"/>
            <a:r>
              <a:rPr lang="en-US" sz="1400" dirty="0" smtClean="0">
                <a:hlinkClick r:id="rId13"/>
              </a:rPr>
              <a:t>http://www.mishanita.ru/data/images/Events/Weihnachten/Arbres-Noel.jpg_small</a:t>
            </a:r>
            <a:r>
              <a:rPr lang="ru-RU" sz="1400" dirty="0" smtClean="0"/>
              <a:t> (слайд 3 в истории)</a:t>
            </a:r>
          </a:p>
          <a:p>
            <a:pPr marL="360363"/>
            <a:r>
              <a:rPr lang="en-US" sz="1400" dirty="0" smtClean="0">
                <a:hlinkClick r:id="rId14"/>
              </a:rPr>
              <a:t>http://www.infoniac.ru/upload/medialibrary/1b4/1b4059325455221560b8978ffe499dc3.jpg</a:t>
            </a:r>
            <a:r>
              <a:rPr lang="ru-RU" sz="1400" dirty="0" smtClean="0"/>
              <a:t> (слайд 4 в истории)</a:t>
            </a:r>
          </a:p>
          <a:p>
            <a:pPr marL="360363"/>
            <a:r>
              <a:rPr lang="en-US" sz="1400" dirty="0" smtClean="0">
                <a:hlinkClick r:id="rId15"/>
              </a:rPr>
              <a:t>http://www.mishanita.ru/data/images/Events/Weihnachten/CIAV-Meisenthal.jpg_small</a:t>
            </a:r>
            <a:r>
              <a:rPr lang="ru-RU" sz="1400" dirty="0" smtClean="0"/>
              <a:t> (слайд 5 история)</a:t>
            </a:r>
          </a:p>
          <a:p>
            <a:pPr marL="360363"/>
            <a:r>
              <a:rPr lang="en-US" sz="1400" dirty="0" smtClean="0">
                <a:hlinkClick r:id="rId16"/>
              </a:rPr>
              <a:t>http://www.mishanita.ru/data/images/Events/Weihnachten/Meisenthal-1.jpg_small</a:t>
            </a:r>
            <a:r>
              <a:rPr lang="ru-RU" sz="1400" dirty="0" smtClean="0"/>
              <a:t> (слайд 6 история)</a:t>
            </a:r>
          </a:p>
          <a:p>
            <a:pPr marL="360363"/>
            <a:r>
              <a:rPr lang="en-US" sz="1400" dirty="0" smtClean="0">
                <a:hlinkClick r:id="rId17"/>
              </a:rPr>
              <a:t>http://pmvd.info/img/yolochka/01.jpg</a:t>
            </a:r>
            <a:r>
              <a:rPr lang="ru-RU" sz="1400" dirty="0" smtClean="0"/>
              <a:t> (слайд 9 история)</a:t>
            </a:r>
          </a:p>
          <a:p>
            <a:pPr marL="360363"/>
            <a:r>
              <a:rPr lang="en-US" sz="1400" dirty="0" smtClean="0">
                <a:hlinkClick r:id="rId18"/>
              </a:rPr>
              <a:t>http://pmvd.info/ru/yolochka/</a:t>
            </a:r>
            <a:r>
              <a:rPr lang="ru-RU" sz="1400" dirty="0" smtClean="0"/>
              <a:t> </a:t>
            </a:r>
          </a:p>
          <a:p>
            <a:pPr marL="360363"/>
            <a:r>
              <a:rPr lang="en-US" sz="1400" dirty="0" smtClean="0">
                <a:hlinkClick r:id="rId19"/>
              </a:rPr>
              <a:t>http://www.tavika.ru/2014/01/NY-toys.html</a:t>
            </a:r>
            <a:r>
              <a:rPr lang="ru-RU" sz="1400" dirty="0" smtClean="0"/>
              <a:t> </a:t>
            </a:r>
          </a:p>
        </p:txBody>
      </p:sp>
      <p:sp>
        <p:nvSpPr>
          <p:cNvPr id="18" name="Управляющая кнопка: настраиваемая 17">
            <a:hlinkClick r:id="" action="ppaction://hlinkshowjump?jump=endshow" highlightClick="1"/>
          </p:cNvPr>
          <p:cNvSpPr/>
          <p:nvPr/>
        </p:nvSpPr>
        <p:spPr>
          <a:xfrm>
            <a:off x="8604447" y="188640"/>
            <a:ext cx="360000" cy="360040"/>
          </a:xfrm>
          <a:prstGeom prst="actionButtonBlank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</a:t>
            </a: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223</Words>
  <Application>Microsoft Office PowerPoint</Application>
  <PresentationFormat>Экран (4:3)</PresentationFormat>
  <Paragraphs>53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Тема Office</vt:lpstr>
      <vt:lpstr>Презентация</vt:lpstr>
      <vt:lpstr>Презентация Microsoft Office PowerPoint</vt:lpstr>
      <vt:lpstr>ИСТОРИЯ  НОВОГОДНЕЙ  ИГРУШКИ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 НОВОГОДНЕЙ  ИГРУШКИ</dc:title>
  <dc:creator>Запивалова</dc:creator>
  <cp:lastModifiedBy>Запивалова</cp:lastModifiedBy>
  <cp:revision>74</cp:revision>
  <dcterms:created xsi:type="dcterms:W3CDTF">2016-01-08T12:14:27Z</dcterms:created>
  <dcterms:modified xsi:type="dcterms:W3CDTF">2016-01-09T19:45:52Z</dcterms:modified>
</cp:coreProperties>
</file>