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1" r:id="rId1"/>
  </p:sldMasterIdLst>
  <p:sldIdLst>
    <p:sldId id="256" r:id="rId2"/>
    <p:sldId id="259" r:id="rId3"/>
    <p:sldId id="257" r:id="rId4"/>
    <p:sldId id="258" r:id="rId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berne" panose="02000000000000000000" pitchFamily="2" charset="0"/>
      <p:regular r:id="rId1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422" y="-2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6FCB-0D9D-4902-8514-1FE2C7B821AC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CC47F-04C8-43D6-8C87-246BEAA0CF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57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6FCB-0D9D-4902-8514-1FE2C7B821AC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CC47F-04C8-43D6-8C87-246BEAA0CF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52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6FCB-0D9D-4902-8514-1FE2C7B821AC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CC47F-04C8-43D6-8C87-246BEAA0CF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99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6FCB-0D9D-4902-8514-1FE2C7B821AC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CC47F-04C8-43D6-8C87-246BEAA0CF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98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6FCB-0D9D-4902-8514-1FE2C7B821AC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CC47F-04C8-43D6-8C87-246BEAA0CF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06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6FCB-0D9D-4902-8514-1FE2C7B821AC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CC47F-04C8-43D6-8C87-246BEAA0CF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07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6FCB-0D9D-4902-8514-1FE2C7B821AC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CC47F-04C8-43D6-8C87-246BEAA0CF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1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6FCB-0D9D-4902-8514-1FE2C7B821AC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CC47F-04C8-43D6-8C87-246BEAA0CF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92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6FCB-0D9D-4902-8514-1FE2C7B821AC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CC47F-04C8-43D6-8C87-246BEAA0CF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26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6FCB-0D9D-4902-8514-1FE2C7B821AC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CC47F-04C8-43D6-8C87-246BEAA0CF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29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6FCB-0D9D-4902-8514-1FE2C7B821AC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CC47F-04C8-43D6-8C87-246BEAA0CF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34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86FCB-0D9D-4902-8514-1FE2C7B821AC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CC47F-04C8-43D6-8C87-246BEAA0CF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542"/>
            </a:avLst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232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../media/image14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12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11" Type="http://schemas.openxmlformats.org/officeDocument/2006/relationships/image" Target="../media/image12.jpg"/><Relationship Id="rId5" Type="http://schemas.openxmlformats.org/officeDocument/2006/relationships/image" Target="../media/image6.jp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g"/><Relationship Id="rId1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img.zoneland.ru/images4/410796HK134_350A.jpg.jpg" TargetMode="External"/><Relationship Id="rId13" Type="http://schemas.openxmlformats.org/officeDocument/2006/relationships/hyperlink" Target="http://fotodes.ru/upload/img1340265246.jpg" TargetMode="External"/><Relationship Id="rId3" Type="http://schemas.openxmlformats.org/officeDocument/2006/relationships/hyperlink" Target="http://img.hotels24.ua/photos/ria/new_images/1023/102308/10230899/10230899m.jpg" TargetMode="External"/><Relationship Id="rId7" Type="http://schemas.openxmlformats.org/officeDocument/2006/relationships/hyperlink" Target="http://www.piro.ru/upload/iblock/745/4-1.jpg" TargetMode="External"/><Relationship Id="rId12" Type="http://schemas.openxmlformats.org/officeDocument/2006/relationships/hyperlink" Target="http://s011.radikal.ru/i315/1412/6a/2b7c7760165d.jpg" TargetMode="External"/><Relationship Id="rId17" Type="http://schemas.openxmlformats.org/officeDocument/2006/relationships/hyperlink" Target="https://img-fotki.yandex.ru/get/6518/136487634.773/0_b4a3c_eed6347b_orig" TargetMode="External"/><Relationship Id="rId2" Type="http://schemas.openxmlformats.org/officeDocument/2006/relationships/hyperlink" Target="http://img0.liveinternet.ru/images/foto/b/1/292/1773292/f_11291898.jpg" TargetMode="External"/><Relationship Id="rId16" Type="http://schemas.openxmlformats.org/officeDocument/2006/relationships/hyperlink" Target="http://pochemu4ka.ru/_pu/102/s10642967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helpset.ru/wp-content/uploads/2013/12/hn2014.gif" TargetMode="External"/><Relationship Id="rId11" Type="http://schemas.openxmlformats.org/officeDocument/2006/relationships/hyperlink" Target="http://fb.ru/misc/i/gallery/12637/568515.jpg" TargetMode="External"/><Relationship Id="rId5" Type="http://schemas.openxmlformats.org/officeDocument/2006/relationships/hyperlink" Target="http://1.bp.blogspot.com/-Keh_m8yG2jU/Um7ct3DyelI/AAAAAAAANJw/n66yAtEWvzU/s1600/moroz-ivanovich(488x385).jpg" TargetMode="External"/><Relationship Id="rId15" Type="http://schemas.openxmlformats.org/officeDocument/2006/relationships/hyperlink" Target="http://img-fotki.yandex.ru/get/4419/119528728.10fd/0_b1be0_57c7546a_XL.jpg" TargetMode="External"/><Relationship Id="rId10" Type="http://schemas.openxmlformats.org/officeDocument/2006/relationships/hyperlink" Target="http://pp.vk.me/c623719/v623719282/9639/-BScZ6kI_uU.jpg" TargetMode="External"/><Relationship Id="rId4" Type="http://schemas.openxmlformats.org/officeDocument/2006/relationships/hyperlink" Target="http://dlux.ru/wp-content/uploads/2013/12/snegurochka.jpg" TargetMode="External"/><Relationship Id="rId9" Type="http://schemas.openxmlformats.org/officeDocument/2006/relationships/hyperlink" Target="http://uniqhand.ru/images/articles/2013/12/09/28809/1937/9033ebe4ab2bbba760f0365e8a5446ab.jpg" TargetMode="External"/><Relationship Id="rId14" Type="http://schemas.openxmlformats.org/officeDocument/2006/relationships/hyperlink" Target="http://odni-doma.ucoz.ru/_fr/1/2267728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2195736" y="4365104"/>
            <a:ext cx="5354733" cy="1944216"/>
          </a:xfrm>
          <a:prstGeom prst="round2DiagRect">
            <a:avLst/>
          </a:prstGeom>
          <a:solidFill>
            <a:schemeClr val="lt1">
              <a:alpha val="71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924944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n w="28575">
                  <a:solidFill>
                    <a:schemeClr val="bg1"/>
                  </a:solidFill>
                </a:ln>
                <a:solidFill>
                  <a:srgbClr val="C00000"/>
                </a:solidFill>
                <a:latin typeface="Caberne" panose="02000000000000000000" pitchFamily="2" charset="0"/>
              </a:rPr>
              <a:t/>
            </a:r>
            <a:br>
              <a:rPr lang="ru-RU" sz="4800" b="1" dirty="0" smtClean="0">
                <a:ln w="28575">
                  <a:solidFill>
                    <a:schemeClr val="bg1"/>
                  </a:solidFill>
                </a:ln>
                <a:solidFill>
                  <a:srgbClr val="C00000"/>
                </a:solidFill>
                <a:latin typeface="Caberne" panose="02000000000000000000" pitchFamily="2" charset="0"/>
              </a:rPr>
            </a:br>
            <a:r>
              <a:rPr lang="ru-RU" sz="4800" b="1" dirty="0" smtClean="0">
                <a:ln w="28575">
                  <a:solidFill>
                    <a:schemeClr val="bg1"/>
                  </a:solidFill>
                </a:ln>
                <a:solidFill>
                  <a:srgbClr val="C00000"/>
                </a:solidFill>
                <a:latin typeface="Caberne" panose="02000000000000000000" pitchFamily="2" charset="0"/>
              </a:rPr>
              <a:t/>
            </a:r>
            <a:br>
              <a:rPr lang="ru-RU" sz="4800" b="1" dirty="0" smtClean="0">
                <a:ln w="28575">
                  <a:solidFill>
                    <a:schemeClr val="bg1"/>
                  </a:solidFill>
                </a:ln>
                <a:solidFill>
                  <a:srgbClr val="C00000"/>
                </a:solidFill>
                <a:latin typeface="Caberne" panose="02000000000000000000" pitchFamily="2" charset="0"/>
              </a:rPr>
            </a:b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3016" y="4509120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ru-RU" sz="2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Автор: Баева Наталья Владимировна, </a:t>
            </a:r>
          </a:p>
          <a:p>
            <a:r>
              <a:rPr lang="ru-RU" sz="2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учитель начальных классов</a:t>
            </a:r>
          </a:p>
          <a:p>
            <a:r>
              <a:rPr lang="ru-RU" sz="2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МКОУ «Новоярковская СОШ» </a:t>
            </a:r>
          </a:p>
          <a:p>
            <a:r>
              <a:rPr lang="ru-RU" sz="2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Каменского района Алтайского края</a:t>
            </a:r>
          </a:p>
          <a:p>
            <a:endParaRPr lang="ru-RU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33933" y="2204864"/>
            <a:ext cx="5474576" cy="193899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 algn="ctr"/>
            <a:r>
              <a:rPr lang="ru-RU" sz="6000" b="1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berne" panose="02000000000000000000" pitchFamily="2" charset="0"/>
              </a:rPr>
              <a:t>Новогодний  </a:t>
            </a:r>
          </a:p>
          <a:p>
            <a:pPr lvl="0" algn="ctr"/>
            <a:r>
              <a:rPr lang="ru-RU" sz="6000" b="1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berne" panose="02000000000000000000" pitchFamily="2" charset="0"/>
              </a:rPr>
              <a:t> </a:t>
            </a:r>
            <a:r>
              <a:rPr lang="ru-RU" sz="6000" b="1" dirty="0" err="1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berne" panose="02000000000000000000" pitchFamily="2" charset="0"/>
              </a:rPr>
              <a:t>Филворд</a:t>
            </a:r>
            <a:endParaRPr lang="ru-RU" sz="6000" b="1" dirty="0">
              <a:ln w="31550" cmpd="sng">
                <a:solidFill>
                  <a:srgbClr val="00206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aberne" panose="02000000000000000000" pitchFamily="2" charset="0"/>
            </a:endParaRPr>
          </a:p>
        </p:txBody>
      </p:sp>
      <p:sp>
        <p:nvSpPr>
          <p:cNvPr id="8" name="Управляющая кнопка: сведения 7">
            <a:hlinkClick r:id="" action="ppaction://hlinkshowjump?jump=lastslide" highlightClick="1"/>
          </p:cNvPr>
          <p:cNvSpPr/>
          <p:nvPr/>
        </p:nvSpPr>
        <p:spPr>
          <a:xfrm>
            <a:off x="539552" y="5805264"/>
            <a:ext cx="576064" cy="576000"/>
          </a:xfrm>
          <a:prstGeom prst="actionButtonInformati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ашивка 8">
            <a:hlinkClick r:id="" action="ppaction://hlinkshowjump?jump=nextslide"/>
          </p:cNvPr>
          <p:cNvSpPr/>
          <p:nvPr/>
        </p:nvSpPr>
        <p:spPr>
          <a:xfrm>
            <a:off x="8172400" y="5805264"/>
            <a:ext cx="576000" cy="576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6998" y="419752"/>
            <a:ext cx="2568446" cy="156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65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539552" y="620688"/>
            <a:ext cx="8136904" cy="5688632"/>
          </a:xfrm>
          <a:prstGeom prst="round2DiagRect">
            <a:avLst/>
          </a:prstGeom>
          <a:solidFill>
            <a:schemeClr val="lt1">
              <a:alpha val="71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620688"/>
            <a:ext cx="792088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berne" panose="02000000000000000000" pitchFamily="2" charset="0"/>
              </a:rPr>
              <a:t>Дорогой   </a:t>
            </a:r>
            <a:r>
              <a:rPr lang="ru-RU" sz="3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berne" panose="02000000000000000000" pitchFamily="2" charset="0"/>
              </a:rPr>
              <a:t>друг!</a:t>
            </a:r>
          </a:p>
          <a:p>
            <a:pPr algn="ctr"/>
            <a:r>
              <a:rPr lang="ru-RU" sz="2800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Предлагаю тебе разгадать </a:t>
            </a:r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Новогодний </a:t>
            </a:r>
            <a:r>
              <a:rPr lang="ru-RU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филворд</a:t>
            </a:r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в </a:t>
            </a:r>
            <a: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котором «</a:t>
            </a:r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спрятались» 12 слов.</a:t>
            </a:r>
            <a:endParaRPr lang="ru-RU" sz="28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berne" panose="02000000000000000000" pitchFamily="2" charset="0"/>
              </a:rPr>
              <a:t>Правила   </a:t>
            </a:r>
            <a:r>
              <a:rPr lang="ru-RU" sz="3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berne" panose="02000000000000000000" pitchFamily="2" charset="0"/>
              </a:rPr>
              <a:t>разгадывания:</a:t>
            </a:r>
            <a:r>
              <a:rPr lang="ru-RU" sz="3200" b="1" dirty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berne" panose="02000000000000000000" pitchFamily="2" charset="0"/>
              </a:rPr>
              <a:t/>
            </a:r>
            <a:br>
              <a:rPr lang="ru-RU" sz="3200" b="1" dirty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berne" panose="02000000000000000000" pitchFamily="2" charset="0"/>
              </a:rPr>
            </a:br>
            <a: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Слова не пересекаются и не образуют «крестов».</a:t>
            </a:r>
            <a:b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Слова могут изгибаться только по горизонтали и по вертикали в любые стороны.</a:t>
            </a:r>
          </a:p>
          <a:p>
            <a:pPr algn="ctr"/>
            <a: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 Каждая буква может входить в   состав только одного слова.</a:t>
            </a:r>
            <a:b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Нашивка 2">
            <a:hlinkClick r:id="" action="ppaction://hlinkshowjump?jump=nextslide"/>
          </p:cNvPr>
          <p:cNvSpPr/>
          <p:nvPr/>
        </p:nvSpPr>
        <p:spPr>
          <a:xfrm>
            <a:off x="8100456" y="5877272"/>
            <a:ext cx="576000" cy="576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07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Трапеция 89"/>
          <p:cNvSpPr/>
          <p:nvPr/>
        </p:nvSpPr>
        <p:spPr>
          <a:xfrm>
            <a:off x="971600" y="764704"/>
            <a:ext cx="792088" cy="648072"/>
          </a:xfrm>
          <a:prstGeom prst="trapezoid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4400" b="1" dirty="0" smtClean="0">
                <a:solidFill>
                  <a:schemeClr val="tx1"/>
                </a:solidFill>
              </a:rPr>
              <a:t>м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91" name="Блок-схема: ручное управление 90"/>
          <p:cNvSpPr/>
          <p:nvPr/>
        </p:nvSpPr>
        <p:spPr>
          <a:xfrm>
            <a:off x="1691768" y="764704"/>
            <a:ext cx="792000" cy="648072"/>
          </a:xfrm>
          <a:prstGeom prst="flowChartManualOperation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4400" b="1" dirty="0">
                <a:solidFill>
                  <a:schemeClr val="tx1"/>
                </a:solidFill>
              </a:rPr>
              <a:t>о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120" name="Трапеция 119"/>
          <p:cNvSpPr/>
          <p:nvPr/>
        </p:nvSpPr>
        <p:spPr>
          <a:xfrm>
            <a:off x="2411760" y="764704"/>
            <a:ext cx="792088" cy="648072"/>
          </a:xfrm>
          <a:prstGeom prst="trapezoid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4400" b="1" dirty="0">
                <a:solidFill>
                  <a:schemeClr val="tx1"/>
                </a:solidFill>
              </a:rPr>
              <a:t>л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121" name="Блок-схема: ручное управление 120"/>
          <p:cNvSpPr/>
          <p:nvPr/>
        </p:nvSpPr>
        <p:spPr>
          <a:xfrm>
            <a:off x="3131928" y="764704"/>
            <a:ext cx="792000" cy="648072"/>
          </a:xfrm>
          <a:prstGeom prst="flowChartManualOperation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4400" b="1" dirty="0">
                <a:solidFill>
                  <a:schemeClr val="tx1"/>
                </a:solidFill>
              </a:rPr>
              <a:t>к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122" name="Трапеция 121"/>
          <p:cNvSpPr/>
          <p:nvPr/>
        </p:nvSpPr>
        <p:spPr>
          <a:xfrm>
            <a:off x="3851920" y="764704"/>
            <a:ext cx="792088" cy="648072"/>
          </a:xfrm>
          <a:prstGeom prst="trapezoid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4400" b="1" dirty="0">
                <a:solidFill>
                  <a:schemeClr val="tx1"/>
                </a:solidFill>
              </a:rPr>
              <a:t>г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123" name="Блок-схема: ручное управление 122"/>
          <p:cNvSpPr/>
          <p:nvPr/>
        </p:nvSpPr>
        <p:spPr>
          <a:xfrm>
            <a:off x="4572088" y="764704"/>
            <a:ext cx="792000" cy="648072"/>
          </a:xfrm>
          <a:prstGeom prst="flowChartManualOperation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4400" b="1" dirty="0">
                <a:solidFill>
                  <a:schemeClr val="tx1"/>
                </a:solidFill>
              </a:rPr>
              <a:t>у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124" name="Трапеция 123"/>
          <p:cNvSpPr/>
          <p:nvPr/>
        </p:nvSpPr>
        <p:spPr>
          <a:xfrm>
            <a:off x="5292080" y="764704"/>
            <a:ext cx="792088" cy="648072"/>
          </a:xfrm>
          <a:prstGeom prst="trapezoid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4400" b="1" dirty="0">
                <a:solidFill>
                  <a:schemeClr val="tx1"/>
                </a:solidFill>
              </a:rPr>
              <a:t>р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125" name="Блок-схема: ручное управление 124"/>
          <p:cNvSpPr/>
          <p:nvPr/>
        </p:nvSpPr>
        <p:spPr>
          <a:xfrm>
            <a:off x="6012248" y="764704"/>
            <a:ext cx="792000" cy="648072"/>
          </a:xfrm>
          <a:prstGeom prst="flowChartManualOperation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4400" b="1" dirty="0">
                <a:solidFill>
                  <a:schemeClr val="tx1"/>
                </a:solidFill>
              </a:rPr>
              <a:t>п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126" name="Трапеция 125"/>
          <p:cNvSpPr/>
          <p:nvPr/>
        </p:nvSpPr>
        <p:spPr>
          <a:xfrm>
            <a:off x="6732240" y="764704"/>
            <a:ext cx="792088" cy="648072"/>
          </a:xfrm>
          <a:prstGeom prst="trapezoid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4400" b="1" dirty="0">
                <a:solidFill>
                  <a:schemeClr val="tx1"/>
                </a:solidFill>
              </a:rPr>
              <a:t>о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127" name="Блок-схема: ручное управление 126"/>
          <p:cNvSpPr/>
          <p:nvPr/>
        </p:nvSpPr>
        <p:spPr>
          <a:xfrm>
            <a:off x="7452320" y="764704"/>
            <a:ext cx="792000" cy="648072"/>
          </a:xfrm>
          <a:prstGeom prst="flowChartManualOperation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4400" b="1" dirty="0">
                <a:solidFill>
                  <a:schemeClr val="tx1"/>
                </a:solidFill>
              </a:rPr>
              <a:t>д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198" name="Блок-схема: ручное управление 197"/>
          <p:cNvSpPr/>
          <p:nvPr/>
        </p:nvSpPr>
        <p:spPr>
          <a:xfrm>
            <a:off x="971688" y="1412776"/>
            <a:ext cx="792000" cy="648072"/>
          </a:xfrm>
          <a:prstGeom prst="flowChartManualOperation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4400" b="1" dirty="0">
                <a:solidFill>
                  <a:schemeClr val="tx1"/>
                </a:solidFill>
              </a:rPr>
              <a:t>з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199" name="Трапеция 198"/>
          <p:cNvSpPr/>
          <p:nvPr/>
        </p:nvSpPr>
        <p:spPr>
          <a:xfrm>
            <a:off x="1691680" y="1412776"/>
            <a:ext cx="792088" cy="648072"/>
          </a:xfrm>
          <a:prstGeom prst="trapezoid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4400" b="1" dirty="0" smtClean="0">
                <a:solidFill>
                  <a:schemeClr val="tx1"/>
                </a:solidFill>
              </a:rPr>
              <a:t>р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200" name="Блок-схема: ручное управление 199"/>
          <p:cNvSpPr/>
          <p:nvPr/>
        </p:nvSpPr>
        <p:spPr>
          <a:xfrm>
            <a:off x="2411848" y="1412776"/>
            <a:ext cx="792000" cy="648072"/>
          </a:xfrm>
          <a:prstGeom prst="flowChartManualOperation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4400" b="1" dirty="0">
                <a:solidFill>
                  <a:schemeClr val="tx1"/>
                </a:solidFill>
              </a:rPr>
              <a:t>ё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201" name="Трапеция 200"/>
          <p:cNvSpPr/>
          <p:nvPr/>
        </p:nvSpPr>
        <p:spPr>
          <a:xfrm>
            <a:off x="3131840" y="1412776"/>
            <a:ext cx="792088" cy="648072"/>
          </a:xfrm>
          <a:prstGeom prst="trapezoid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4400" b="1" dirty="0" smtClean="0">
                <a:solidFill>
                  <a:schemeClr val="tx1"/>
                </a:solidFill>
              </a:rPr>
              <a:t>а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202" name="Блок-схема: ручное управление 201"/>
          <p:cNvSpPr/>
          <p:nvPr/>
        </p:nvSpPr>
        <p:spPr>
          <a:xfrm>
            <a:off x="3852008" y="1412776"/>
            <a:ext cx="792000" cy="648072"/>
          </a:xfrm>
          <a:prstGeom prst="flowChartManualOperation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4400" b="1" dirty="0">
                <a:solidFill>
                  <a:schemeClr val="tx1"/>
                </a:solidFill>
              </a:rPr>
              <a:t>е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203" name="Трапеция 202"/>
          <p:cNvSpPr/>
          <p:nvPr/>
        </p:nvSpPr>
        <p:spPr>
          <a:xfrm>
            <a:off x="4572000" y="1412776"/>
            <a:ext cx="792088" cy="648072"/>
          </a:xfrm>
          <a:prstGeom prst="trapezoid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4400" b="1" dirty="0">
                <a:solidFill>
                  <a:schemeClr val="tx1"/>
                </a:solidFill>
              </a:rPr>
              <a:t>ч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204" name="Блок-схема: ручное управление 203"/>
          <p:cNvSpPr/>
          <p:nvPr/>
        </p:nvSpPr>
        <p:spPr>
          <a:xfrm>
            <a:off x="5292168" y="1412776"/>
            <a:ext cx="792000" cy="648072"/>
          </a:xfrm>
          <a:prstGeom prst="flowChartManualOperation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4400" b="1" dirty="0">
                <a:solidFill>
                  <a:schemeClr val="tx1"/>
                </a:solidFill>
              </a:rPr>
              <a:t>о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205" name="Трапеция 204"/>
          <p:cNvSpPr/>
          <p:nvPr/>
        </p:nvSpPr>
        <p:spPr>
          <a:xfrm>
            <a:off x="6012160" y="1412776"/>
            <a:ext cx="792088" cy="648072"/>
          </a:xfrm>
          <a:prstGeom prst="trapezoid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4400" b="1" dirty="0" smtClean="0">
                <a:solidFill>
                  <a:schemeClr val="tx1"/>
                </a:solidFill>
              </a:rPr>
              <a:t>е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206" name="Блок-схема: ручное управление 205"/>
          <p:cNvSpPr/>
          <p:nvPr/>
        </p:nvSpPr>
        <p:spPr>
          <a:xfrm>
            <a:off x="6732328" y="1412776"/>
            <a:ext cx="792000" cy="648072"/>
          </a:xfrm>
          <a:prstGeom prst="flowChartManualOperation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4400" b="1" dirty="0">
                <a:solidFill>
                  <a:schemeClr val="tx1"/>
                </a:solidFill>
              </a:rPr>
              <a:t>й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208" name="Трапеция 207"/>
          <p:cNvSpPr/>
          <p:nvPr/>
        </p:nvSpPr>
        <p:spPr>
          <a:xfrm>
            <a:off x="7452408" y="1412776"/>
            <a:ext cx="792088" cy="648072"/>
          </a:xfrm>
          <a:prstGeom prst="trapezoid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4400" b="1" dirty="0">
                <a:solidFill>
                  <a:schemeClr val="tx1"/>
                </a:solidFill>
              </a:rPr>
              <a:t>а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209" name="Трапеция 208"/>
          <p:cNvSpPr/>
          <p:nvPr/>
        </p:nvSpPr>
        <p:spPr>
          <a:xfrm>
            <a:off x="971600" y="2031201"/>
            <a:ext cx="792088" cy="648072"/>
          </a:xfrm>
          <a:prstGeom prst="trapezoid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4400" b="1" dirty="0">
                <a:solidFill>
                  <a:schemeClr val="tx1"/>
                </a:solidFill>
              </a:rPr>
              <a:t>и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210" name="Блок-схема: ручное управление 209"/>
          <p:cNvSpPr/>
          <p:nvPr/>
        </p:nvSpPr>
        <p:spPr>
          <a:xfrm>
            <a:off x="1691768" y="2031201"/>
            <a:ext cx="792000" cy="648072"/>
          </a:xfrm>
          <a:prstGeom prst="flowChartManualOperation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4400" b="1" dirty="0">
                <a:solidFill>
                  <a:schemeClr val="tx1"/>
                </a:solidFill>
              </a:rPr>
              <a:t>о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211" name="Трапеция 210"/>
          <p:cNvSpPr/>
          <p:nvPr/>
        </p:nvSpPr>
        <p:spPr>
          <a:xfrm>
            <a:off x="2411760" y="2031201"/>
            <a:ext cx="792088" cy="648072"/>
          </a:xfrm>
          <a:prstGeom prst="trapezoid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4400" b="1" dirty="0" smtClean="0">
                <a:solidFill>
                  <a:schemeClr val="tx1"/>
                </a:solidFill>
              </a:rPr>
              <a:t>з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212" name="Блок-схема: ручное управление 211"/>
          <p:cNvSpPr/>
          <p:nvPr/>
        </p:nvSpPr>
        <p:spPr>
          <a:xfrm>
            <a:off x="3131928" y="2031201"/>
            <a:ext cx="792000" cy="648072"/>
          </a:xfrm>
          <a:prstGeom prst="flowChartManualOperation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4400" b="1" dirty="0">
                <a:solidFill>
                  <a:schemeClr val="tx1"/>
                </a:solidFill>
              </a:rPr>
              <a:t>с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213" name="Трапеция 212"/>
          <p:cNvSpPr/>
          <p:nvPr/>
        </p:nvSpPr>
        <p:spPr>
          <a:xfrm>
            <a:off x="3851920" y="2031201"/>
            <a:ext cx="792088" cy="648072"/>
          </a:xfrm>
          <a:prstGeom prst="trapezoid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4400" b="1" dirty="0">
                <a:solidFill>
                  <a:schemeClr val="tx1"/>
                </a:solidFill>
              </a:rPr>
              <a:t>н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214" name="Блок-схема: ручное управление 213"/>
          <p:cNvSpPr/>
          <p:nvPr/>
        </p:nvSpPr>
        <p:spPr>
          <a:xfrm>
            <a:off x="4572088" y="2031201"/>
            <a:ext cx="792000" cy="648072"/>
          </a:xfrm>
          <a:prstGeom prst="flowChartManualOperation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4400" b="1" dirty="0">
                <a:solidFill>
                  <a:schemeClr val="tx1"/>
                </a:solidFill>
              </a:rPr>
              <a:t>к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215" name="Трапеция 214"/>
          <p:cNvSpPr/>
          <p:nvPr/>
        </p:nvSpPr>
        <p:spPr>
          <a:xfrm>
            <a:off x="5292080" y="2031201"/>
            <a:ext cx="792088" cy="648072"/>
          </a:xfrm>
          <a:prstGeom prst="trapezoid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4400" b="1" dirty="0">
                <a:solidFill>
                  <a:schemeClr val="tx1"/>
                </a:solidFill>
              </a:rPr>
              <a:t>и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216" name="Блок-схема: ручное управление 215"/>
          <p:cNvSpPr/>
          <p:nvPr/>
        </p:nvSpPr>
        <p:spPr>
          <a:xfrm>
            <a:off x="6012248" y="2031201"/>
            <a:ext cx="792000" cy="648072"/>
          </a:xfrm>
          <a:prstGeom prst="flowChartManualOperation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4400" b="1" dirty="0">
                <a:solidFill>
                  <a:schemeClr val="tx1"/>
                </a:solidFill>
              </a:rPr>
              <a:t>н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217" name="Трапеция 216"/>
          <p:cNvSpPr/>
          <p:nvPr/>
        </p:nvSpPr>
        <p:spPr>
          <a:xfrm>
            <a:off x="6732240" y="2031201"/>
            <a:ext cx="792088" cy="648072"/>
          </a:xfrm>
          <a:prstGeom prst="trapezoid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4400" b="1" dirty="0">
                <a:solidFill>
                  <a:schemeClr val="tx1"/>
                </a:solidFill>
              </a:rPr>
              <a:t>х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218" name="Блок-схема: ручное управление 217"/>
          <p:cNvSpPr/>
          <p:nvPr/>
        </p:nvSpPr>
        <p:spPr>
          <a:xfrm>
            <a:off x="7452408" y="2031201"/>
            <a:ext cx="792000" cy="648072"/>
          </a:xfrm>
          <a:prstGeom prst="flowChartManualOperation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4400" b="1" dirty="0" smtClean="0">
                <a:solidFill>
                  <a:schemeClr val="tx1"/>
                </a:solidFill>
              </a:rPr>
              <a:t>р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219" name="Блок-схема: ручное управление 218"/>
          <p:cNvSpPr/>
          <p:nvPr/>
        </p:nvSpPr>
        <p:spPr>
          <a:xfrm>
            <a:off x="971688" y="2679273"/>
            <a:ext cx="792000" cy="648072"/>
          </a:xfrm>
          <a:prstGeom prst="flowChartManualOperation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4400" b="1" dirty="0">
                <a:solidFill>
                  <a:schemeClr val="tx1"/>
                </a:solidFill>
              </a:rPr>
              <a:t>м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220" name="Трапеция 219"/>
          <p:cNvSpPr/>
          <p:nvPr/>
        </p:nvSpPr>
        <p:spPr>
          <a:xfrm>
            <a:off x="1691680" y="2679273"/>
            <a:ext cx="792088" cy="648072"/>
          </a:xfrm>
          <a:prstGeom prst="trapezoid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4400" b="1" dirty="0" smtClean="0">
                <a:solidFill>
                  <a:schemeClr val="tx1"/>
                </a:solidFill>
              </a:rPr>
              <a:t>а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227" name="Блок-схема: ручное управление 226"/>
          <p:cNvSpPr/>
          <p:nvPr/>
        </p:nvSpPr>
        <p:spPr>
          <a:xfrm>
            <a:off x="6732328" y="2679273"/>
            <a:ext cx="792000" cy="648072"/>
          </a:xfrm>
          <a:prstGeom prst="flowChartManualOperation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4400" b="1" dirty="0">
                <a:solidFill>
                  <a:schemeClr val="tx1"/>
                </a:solidFill>
              </a:rPr>
              <a:t>о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228" name="Трапеция 227"/>
          <p:cNvSpPr/>
          <p:nvPr/>
        </p:nvSpPr>
        <p:spPr>
          <a:xfrm>
            <a:off x="7452408" y="2679273"/>
            <a:ext cx="792088" cy="648072"/>
          </a:xfrm>
          <a:prstGeom prst="trapezoid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4400" b="1" dirty="0" smtClean="0">
                <a:solidFill>
                  <a:schemeClr val="tx1"/>
                </a:solidFill>
              </a:rPr>
              <a:t>к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229" name="Трапеция 228"/>
          <p:cNvSpPr/>
          <p:nvPr/>
        </p:nvSpPr>
        <p:spPr>
          <a:xfrm>
            <a:off x="971600" y="3314631"/>
            <a:ext cx="792088" cy="648072"/>
          </a:xfrm>
          <a:prstGeom prst="trapezoid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4400" b="1" dirty="0" smtClean="0">
                <a:solidFill>
                  <a:schemeClr val="tx1"/>
                </a:solidFill>
              </a:rPr>
              <a:t>п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230" name="Блок-схема: ручное управление 229"/>
          <p:cNvSpPr/>
          <p:nvPr/>
        </p:nvSpPr>
        <p:spPr>
          <a:xfrm>
            <a:off x="1691768" y="3314631"/>
            <a:ext cx="792000" cy="648072"/>
          </a:xfrm>
          <a:prstGeom prst="flowChartManualOperation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4400" b="1" dirty="0">
                <a:solidFill>
                  <a:schemeClr val="tx1"/>
                </a:solidFill>
              </a:rPr>
              <a:t>о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231" name="Трапеция 230"/>
          <p:cNvSpPr/>
          <p:nvPr/>
        </p:nvSpPr>
        <p:spPr>
          <a:xfrm>
            <a:off x="2411760" y="3314631"/>
            <a:ext cx="792088" cy="648072"/>
          </a:xfrm>
          <a:prstGeom prst="trapezoid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4400" b="1" dirty="0">
                <a:solidFill>
                  <a:schemeClr val="tx1"/>
                </a:solidFill>
              </a:rPr>
              <a:t>а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232" name="Блок-схема: ручное управление 231"/>
          <p:cNvSpPr/>
          <p:nvPr/>
        </p:nvSpPr>
        <p:spPr>
          <a:xfrm>
            <a:off x="3131928" y="3314631"/>
            <a:ext cx="792000" cy="648072"/>
          </a:xfrm>
          <a:prstGeom prst="flowChartManualOperation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4400" b="1" dirty="0">
                <a:solidFill>
                  <a:schemeClr val="tx1"/>
                </a:solidFill>
              </a:rPr>
              <a:t>е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233" name="Трапеция 232"/>
          <p:cNvSpPr/>
          <p:nvPr/>
        </p:nvSpPr>
        <p:spPr>
          <a:xfrm>
            <a:off x="3851920" y="3314631"/>
            <a:ext cx="792088" cy="648072"/>
          </a:xfrm>
          <a:prstGeom prst="trapezoid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4400" b="1" dirty="0">
                <a:solidFill>
                  <a:schemeClr val="tx1"/>
                </a:solidFill>
              </a:rPr>
              <a:t>в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234" name="Блок-схема: ручное управление 233"/>
          <p:cNvSpPr/>
          <p:nvPr/>
        </p:nvSpPr>
        <p:spPr>
          <a:xfrm>
            <a:off x="4572088" y="3314631"/>
            <a:ext cx="792000" cy="648072"/>
          </a:xfrm>
          <a:prstGeom prst="flowChartManualOperation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4400" b="1" dirty="0">
                <a:solidFill>
                  <a:schemeClr val="tx1"/>
                </a:solidFill>
              </a:rPr>
              <a:t>о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235" name="Трапеция 234"/>
          <p:cNvSpPr/>
          <p:nvPr/>
        </p:nvSpPr>
        <p:spPr>
          <a:xfrm>
            <a:off x="5292080" y="3314631"/>
            <a:ext cx="792088" cy="648072"/>
          </a:xfrm>
          <a:prstGeom prst="trapezoid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4400" b="1" dirty="0">
                <a:solidFill>
                  <a:schemeClr val="tx1"/>
                </a:solidFill>
              </a:rPr>
              <a:t>в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236" name="Блок-схема: ручное управление 235"/>
          <p:cNvSpPr/>
          <p:nvPr/>
        </p:nvSpPr>
        <p:spPr>
          <a:xfrm>
            <a:off x="6012248" y="3314631"/>
            <a:ext cx="792000" cy="648072"/>
          </a:xfrm>
          <a:prstGeom prst="flowChartManualOperation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4400" b="1" dirty="0">
                <a:solidFill>
                  <a:schemeClr val="tx1"/>
                </a:solidFill>
              </a:rPr>
              <a:t>и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237" name="Трапеция 236"/>
          <p:cNvSpPr/>
          <p:nvPr/>
        </p:nvSpPr>
        <p:spPr>
          <a:xfrm>
            <a:off x="6732240" y="3314631"/>
            <a:ext cx="792088" cy="648072"/>
          </a:xfrm>
          <a:prstGeom prst="trapezoid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4400" b="1" dirty="0">
                <a:solidFill>
                  <a:schemeClr val="tx1"/>
                </a:solidFill>
              </a:rPr>
              <a:t>р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238" name="Блок-схема: ручное управление 237"/>
          <p:cNvSpPr/>
          <p:nvPr/>
        </p:nvSpPr>
        <p:spPr>
          <a:xfrm>
            <a:off x="7452408" y="3314631"/>
            <a:ext cx="792000" cy="648072"/>
          </a:xfrm>
          <a:prstGeom prst="flowChartManualOperation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4400" b="1" dirty="0" smtClean="0">
                <a:solidFill>
                  <a:schemeClr val="tx1"/>
                </a:solidFill>
              </a:rPr>
              <a:t>и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239" name="Блок-схема: ручное управление 238"/>
          <p:cNvSpPr/>
          <p:nvPr/>
        </p:nvSpPr>
        <p:spPr>
          <a:xfrm>
            <a:off x="971688" y="3962703"/>
            <a:ext cx="792000" cy="648072"/>
          </a:xfrm>
          <a:prstGeom prst="flowChartManualOperation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4400" b="1" dirty="0">
                <a:solidFill>
                  <a:schemeClr val="tx1"/>
                </a:solidFill>
              </a:rPr>
              <a:t>о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240" name="Трапеция 239"/>
          <p:cNvSpPr/>
          <p:nvPr/>
        </p:nvSpPr>
        <p:spPr>
          <a:xfrm>
            <a:off x="1691680" y="3962703"/>
            <a:ext cx="792088" cy="648072"/>
          </a:xfrm>
          <a:prstGeom prst="trapezoid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4400" b="1" dirty="0" smtClean="0">
                <a:solidFill>
                  <a:schemeClr val="tx1"/>
                </a:solidFill>
              </a:rPr>
              <a:t>с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241" name="Блок-схема: ручное управление 240"/>
          <p:cNvSpPr/>
          <p:nvPr/>
        </p:nvSpPr>
        <p:spPr>
          <a:xfrm>
            <a:off x="2411848" y="3962703"/>
            <a:ext cx="792000" cy="648072"/>
          </a:xfrm>
          <a:prstGeom prst="flowChartManualOperation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4400" b="1" dirty="0">
                <a:solidFill>
                  <a:schemeClr val="tx1"/>
                </a:solidFill>
              </a:rPr>
              <a:t>р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242" name="Трапеция 241"/>
          <p:cNvSpPr/>
          <p:nvPr/>
        </p:nvSpPr>
        <p:spPr>
          <a:xfrm>
            <a:off x="3131840" y="3962703"/>
            <a:ext cx="792088" cy="648072"/>
          </a:xfrm>
          <a:prstGeom prst="trapezoid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4400" b="1" dirty="0">
                <a:solidFill>
                  <a:schemeClr val="tx1"/>
                </a:solidFill>
              </a:rPr>
              <a:t>р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243" name="Блок-схема: ручное управление 242"/>
          <p:cNvSpPr/>
          <p:nvPr/>
        </p:nvSpPr>
        <p:spPr>
          <a:xfrm>
            <a:off x="3852008" y="3962703"/>
            <a:ext cx="792000" cy="648072"/>
          </a:xfrm>
          <a:prstGeom prst="flowChartManualOperation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4400" b="1" dirty="0">
                <a:solidFill>
                  <a:schemeClr val="tx1"/>
                </a:solidFill>
              </a:rPr>
              <a:t>р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244" name="Трапеция 243"/>
          <p:cNvSpPr/>
          <p:nvPr/>
        </p:nvSpPr>
        <p:spPr>
          <a:xfrm>
            <a:off x="4572000" y="3962703"/>
            <a:ext cx="792088" cy="648072"/>
          </a:xfrm>
          <a:prstGeom prst="trapezoid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4400" b="1" dirty="0">
                <a:solidFill>
                  <a:schemeClr val="tx1"/>
                </a:solidFill>
              </a:rPr>
              <a:t>г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245" name="Блок-схема: ручное управление 244"/>
          <p:cNvSpPr/>
          <p:nvPr/>
        </p:nvSpPr>
        <p:spPr>
          <a:xfrm>
            <a:off x="5292168" y="3962703"/>
            <a:ext cx="792000" cy="648072"/>
          </a:xfrm>
          <a:prstGeom prst="flowChartManualOperation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4400" b="1" dirty="0">
                <a:solidFill>
                  <a:schemeClr val="tx1"/>
                </a:solidFill>
              </a:rPr>
              <a:t>е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246" name="Трапеция 245"/>
          <p:cNvSpPr/>
          <p:nvPr/>
        </p:nvSpPr>
        <p:spPr>
          <a:xfrm>
            <a:off x="6012160" y="3962703"/>
            <a:ext cx="792088" cy="648072"/>
          </a:xfrm>
          <a:prstGeom prst="trapezoid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4400" b="1" dirty="0">
                <a:solidFill>
                  <a:schemeClr val="tx1"/>
                </a:solidFill>
              </a:rPr>
              <a:t>ы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247" name="Блок-схема: ручное управление 246"/>
          <p:cNvSpPr/>
          <p:nvPr/>
        </p:nvSpPr>
        <p:spPr>
          <a:xfrm>
            <a:off x="6732328" y="3962703"/>
            <a:ext cx="792000" cy="648072"/>
          </a:xfrm>
          <a:prstGeom prst="flowChartManualOperation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4400" b="1" dirty="0">
                <a:solidFill>
                  <a:schemeClr val="tx1"/>
                </a:solidFill>
              </a:rPr>
              <a:t>о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248" name="Трапеция 247"/>
          <p:cNvSpPr/>
          <p:nvPr/>
        </p:nvSpPr>
        <p:spPr>
          <a:xfrm>
            <a:off x="7452408" y="3962703"/>
            <a:ext cx="792088" cy="648072"/>
          </a:xfrm>
          <a:prstGeom prst="trapezoid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4400" b="1" dirty="0">
                <a:solidFill>
                  <a:schemeClr val="tx1"/>
                </a:solidFill>
              </a:rPr>
              <a:t>в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249" name="Трапеция 248"/>
          <p:cNvSpPr/>
          <p:nvPr/>
        </p:nvSpPr>
        <p:spPr>
          <a:xfrm>
            <a:off x="971600" y="4581128"/>
            <a:ext cx="792088" cy="648072"/>
          </a:xfrm>
          <a:prstGeom prst="trapezoid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4400" b="1" dirty="0">
                <a:solidFill>
                  <a:schemeClr val="tx1"/>
                </a:solidFill>
              </a:rPr>
              <a:t>х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250" name="Блок-схема: ручное управление 249"/>
          <p:cNvSpPr/>
          <p:nvPr/>
        </p:nvSpPr>
        <p:spPr>
          <a:xfrm>
            <a:off x="1691768" y="4581128"/>
            <a:ext cx="792000" cy="648072"/>
          </a:xfrm>
          <a:prstGeom prst="flowChartManualOperation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4400" b="1" dirty="0">
                <a:solidFill>
                  <a:schemeClr val="tx1"/>
                </a:solidFill>
              </a:rPr>
              <a:t>ш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251" name="Трапеция 250"/>
          <p:cNvSpPr/>
          <p:nvPr/>
        </p:nvSpPr>
        <p:spPr>
          <a:xfrm>
            <a:off x="2411760" y="4581128"/>
            <a:ext cx="792088" cy="648072"/>
          </a:xfrm>
          <a:prstGeom prst="trapezoid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4400" b="1" dirty="0">
                <a:solidFill>
                  <a:schemeClr val="tx1"/>
                </a:solidFill>
              </a:rPr>
              <a:t>у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252" name="Блок-схема: ручное управление 251"/>
          <p:cNvSpPr/>
          <p:nvPr/>
        </p:nvSpPr>
        <p:spPr>
          <a:xfrm>
            <a:off x="3131928" y="4581128"/>
            <a:ext cx="792000" cy="648072"/>
          </a:xfrm>
          <a:prstGeom prst="flowChartManualOperation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4400" b="1" dirty="0">
                <a:solidFill>
                  <a:schemeClr val="tx1"/>
                </a:solidFill>
              </a:rPr>
              <a:t>к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253" name="Трапеция 252"/>
          <p:cNvSpPr/>
          <p:nvPr/>
        </p:nvSpPr>
        <p:spPr>
          <a:xfrm>
            <a:off x="3851920" y="4581128"/>
            <a:ext cx="792088" cy="648072"/>
          </a:xfrm>
          <a:prstGeom prst="trapezoid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4400" b="1" dirty="0">
                <a:solidFill>
                  <a:schemeClr val="tx1"/>
                </a:solidFill>
              </a:rPr>
              <a:t>е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254" name="Блок-схема: ручное управление 253"/>
          <p:cNvSpPr/>
          <p:nvPr/>
        </p:nvSpPr>
        <p:spPr>
          <a:xfrm>
            <a:off x="4572088" y="4581128"/>
            <a:ext cx="792000" cy="648072"/>
          </a:xfrm>
          <a:prstGeom prst="flowChartManualOperation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4400" b="1" dirty="0">
                <a:solidFill>
                  <a:schemeClr val="tx1"/>
                </a:solidFill>
              </a:rPr>
              <a:t>с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255" name="Трапеция 254"/>
          <p:cNvSpPr/>
          <p:nvPr/>
        </p:nvSpPr>
        <p:spPr>
          <a:xfrm>
            <a:off x="5292080" y="4581128"/>
            <a:ext cx="792088" cy="648072"/>
          </a:xfrm>
          <a:prstGeom prst="trapezoid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4400" b="1" dirty="0">
                <a:solidFill>
                  <a:schemeClr val="tx1"/>
                </a:solidFill>
              </a:rPr>
              <a:t>н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256" name="Блок-схема: ручное управление 255"/>
          <p:cNvSpPr/>
          <p:nvPr/>
        </p:nvSpPr>
        <p:spPr>
          <a:xfrm>
            <a:off x="6012248" y="4581128"/>
            <a:ext cx="792000" cy="648072"/>
          </a:xfrm>
          <a:prstGeom prst="flowChartManualOperation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4400" b="1" dirty="0">
                <a:solidFill>
                  <a:schemeClr val="tx1"/>
                </a:solidFill>
              </a:rPr>
              <a:t>т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257" name="Трапеция 256"/>
          <p:cNvSpPr/>
          <p:nvPr/>
        </p:nvSpPr>
        <p:spPr>
          <a:xfrm>
            <a:off x="6732240" y="4581128"/>
            <a:ext cx="792088" cy="648072"/>
          </a:xfrm>
          <a:prstGeom prst="trapezoid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4400" b="1" dirty="0">
                <a:solidFill>
                  <a:schemeClr val="tx1"/>
                </a:solidFill>
              </a:rPr>
              <a:t>н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258" name="Блок-схема: ручное управление 257"/>
          <p:cNvSpPr/>
          <p:nvPr/>
        </p:nvSpPr>
        <p:spPr>
          <a:xfrm>
            <a:off x="7452408" y="4581128"/>
            <a:ext cx="792000" cy="648072"/>
          </a:xfrm>
          <a:prstGeom prst="flowChartManualOperation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4400" b="1" dirty="0">
                <a:solidFill>
                  <a:schemeClr val="tx1"/>
                </a:solidFill>
              </a:rPr>
              <a:t>о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259" name="Блок-схема: ручное управление 258"/>
          <p:cNvSpPr/>
          <p:nvPr/>
        </p:nvSpPr>
        <p:spPr>
          <a:xfrm>
            <a:off x="971688" y="5229200"/>
            <a:ext cx="792000" cy="648072"/>
          </a:xfrm>
          <a:prstGeom prst="flowChartManualOperation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4400" b="1" dirty="0">
                <a:solidFill>
                  <a:schemeClr val="tx1"/>
                </a:solidFill>
              </a:rPr>
              <a:t>м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260" name="Трапеция 259"/>
          <p:cNvSpPr/>
          <p:nvPr/>
        </p:nvSpPr>
        <p:spPr>
          <a:xfrm>
            <a:off x="1691680" y="5229200"/>
            <a:ext cx="792088" cy="648072"/>
          </a:xfrm>
          <a:prstGeom prst="trapezoid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4400" b="1" dirty="0">
                <a:solidFill>
                  <a:schemeClr val="tx1"/>
                </a:solidFill>
              </a:rPr>
              <a:t>и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261" name="Блок-схема: ручное управление 260"/>
          <p:cNvSpPr/>
          <p:nvPr/>
        </p:nvSpPr>
        <p:spPr>
          <a:xfrm>
            <a:off x="2411848" y="5229200"/>
            <a:ext cx="792000" cy="648072"/>
          </a:xfrm>
          <a:prstGeom prst="flowChartManualOperation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4400" b="1" dirty="0">
                <a:solidFill>
                  <a:schemeClr val="tx1"/>
                </a:solidFill>
              </a:rPr>
              <a:t>ф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262" name="Трапеция 261"/>
          <p:cNvSpPr/>
          <p:nvPr/>
        </p:nvSpPr>
        <p:spPr>
          <a:xfrm>
            <a:off x="3131840" y="5229200"/>
            <a:ext cx="792088" cy="648072"/>
          </a:xfrm>
          <a:prstGeom prst="trapezoid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4400" b="1" dirty="0">
                <a:solidFill>
                  <a:schemeClr val="tx1"/>
                </a:solidFill>
              </a:rPr>
              <a:t>е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263" name="Блок-схема: ручное управление 262"/>
          <p:cNvSpPr/>
          <p:nvPr/>
        </p:nvSpPr>
        <p:spPr>
          <a:xfrm>
            <a:off x="3852008" y="5229200"/>
            <a:ext cx="792000" cy="648072"/>
          </a:xfrm>
          <a:prstGeom prst="flowChartManualOperation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4400" b="1" dirty="0">
                <a:solidFill>
                  <a:schemeClr val="tx1"/>
                </a:solidFill>
              </a:rPr>
              <a:t>й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94" name="Трапеция 93"/>
          <p:cNvSpPr/>
          <p:nvPr/>
        </p:nvSpPr>
        <p:spPr>
          <a:xfrm>
            <a:off x="4582896" y="2679272"/>
            <a:ext cx="792088" cy="605711"/>
          </a:xfrm>
          <a:prstGeom prst="trapezoid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4400" b="1" dirty="0" smtClean="0">
                <a:solidFill>
                  <a:schemeClr val="tx1"/>
                </a:solidFill>
              </a:rPr>
              <a:t>а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264" name="Трапеция 263"/>
          <p:cNvSpPr/>
          <p:nvPr/>
        </p:nvSpPr>
        <p:spPr>
          <a:xfrm>
            <a:off x="4572000" y="5229200"/>
            <a:ext cx="792088" cy="648072"/>
          </a:xfrm>
          <a:prstGeom prst="trapezoid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4400" b="1" dirty="0">
                <a:solidFill>
                  <a:schemeClr val="tx1"/>
                </a:solidFill>
              </a:rPr>
              <a:t>к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265" name="Блок-схема: ручное управление 264"/>
          <p:cNvSpPr/>
          <p:nvPr/>
        </p:nvSpPr>
        <p:spPr>
          <a:xfrm>
            <a:off x="5292168" y="5229200"/>
            <a:ext cx="792000" cy="648072"/>
          </a:xfrm>
          <a:prstGeom prst="flowChartManualOperation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4400" b="1" dirty="0" smtClean="0">
                <a:solidFill>
                  <a:schemeClr val="tx1"/>
                </a:solidFill>
              </a:rPr>
              <a:t>у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266" name="Трапеция 265"/>
          <p:cNvSpPr/>
          <p:nvPr/>
        </p:nvSpPr>
        <p:spPr>
          <a:xfrm>
            <a:off x="6012160" y="5229200"/>
            <a:ext cx="792088" cy="648072"/>
          </a:xfrm>
          <a:prstGeom prst="trapezoid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4400" b="1" dirty="0" smtClean="0">
                <a:solidFill>
                  <a:schemeClr val="tx1"/>
                </a:solidFill>
              </a:rPr>
              <a:t>р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267" name="Блок-схема: ручное управление 266"/>
          <p:cNvSpPr/>
          <p:nvPr/>
        </p:nvSpPr>
        <p:spPr>
          <a:xfrm>
            <a:off x="6732328" y="5229200"/>
            <a:ext cx="792000" cy="648072"/>
          </a:xfrm>
          <a:prstGeom prst="flowChartManualOperation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4400" b="1" dirty="0" smtClean="0">
                <a:solidFill>
                  <a:schemeClr val="tx1"/>
                </a:solidFill>
              </a:rPr>
              <a:t>а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268" name="Трапеция 267"/>
          <p:cNvSpPr/>
          <p:nvPr/>
        </p:nvSpPr>
        <p:spPr>
          <a:xfrm>
            <a:off x="7452408" y="5229200"/>
            <a:ext cx="792088" cy="648072"/>
          </a:xfrm>
          <a:prstGeom prst="trapezoid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4400" b="1" dirty="0">
                <a:solidFill>
                  <a:schemeClr val="tx1"/>
                </a:solidFill>
              </a:rPr>
              <a:t>д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271" name="TextBox 270"/>
          <p:cNvSpPr txBox="1"/>
          <p:nvPr/>
        </p:nvSpPr>
        <p:spPr>
          <a:xfrm>
            <a:off x="3023916" y="2708920"/>
            <a:ext cx="1656184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berne" panose="02000000000000000000" pitchFamily="2" charset="0"/>
              </a:rPr>
              <a:t>новый</a:t>
            </a:r>
            <a:endParaRPr lang="ru-RU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aberne" panose="02000000000000000000" pitchFamily="2" charset="0"/>
            </a:endParaRPr>
          </a:p>
        </p:txBody>
      </p:sp>
      <p:sp>
        <p:nvSpPr>
          <p:cNvPr id="95" name="Трапеция 94"/>
          <p:cNvSpPr/>
          <p:nvPr/>
        </p:nvSpPr>
        <p:spPr>
          <a:xfrm>
            <a:off x="6016088" y="2679273"/>
            <a:ext cx="792088" cy="635358"/>
          </a:xfrm>
          <a:prstGeom prst="trapezoid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4400" b="1" dirty="0">
                <a:solidFill>
                  <a:schemeClr val="tx1"/>
                </a:solidFill>
              </a:rPr>
              <a:t>к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5259618" y="2708920"/>
            <a:ext cx="1112582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berne" panose="02000000000000000000" pitchFamily="2" charset="0"/>
              </a:rPr>
              <a:t>год</a:t>
            </a:r>
            <a:endParaRPr lang="ru-RU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aberne" panose="02000000000000000000" pitchFamily="2" charset="0"/>
            </a:endParaRPr>
          </a:p>
        </p:txBody>
      </p:sp>
      <p:pic>
        <p:nvPicPr>
          <p:cNvPr id="99" name="Рисунок 9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848" y="2682131"/>
            <a:ext cx="612112" cy="627587"/>
          </a:xfrm>
          <a:prstGeom prst="rect">
            <a:avLst/>
          </a:prstGeom>
          <a:ln w="57150">
            <a:noFill/>
          </a:ln>
        </p:spPr>
      </p:pic>
      <p:pic>
        <p:nvPicPr>
          <p:cNvPr id="281" name="Рисунок 280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8"/>
            <a:ext cx="7920000" cy="5688000"/>
          </a:xfrm>
          <a:prstGeom prst="rect">
            <a:avLst/>
          </a:prstGeom>
          <a:ln w="2286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82" name="Рисунок 28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3051"/>
            <a:ext cx="7920000" cy="5688000"/>
          </a:xfrm>
          <a:prstGeom prst="rect">
            <a:avLst/>
          </a:prstGeom>
          <a:ln w="2286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83" name="Рисунок 282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40" y="623051"/>
            <a:ext cx="7920000" cy="5688000"/>
          </a:xfrm>
          <a:prstGeom prst="rect">
            <a:avLst/>
          </a:prstGeom>
          <a:ln w="2286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72" name="Рисунок 27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40" y="623369"/>
            <a:ext cx="7919119" cy="5688000"/>
          </a:xfrm>
          <a:prstGeom prst="rect">
            <a:avLst/>
          </a:prstGeom>
          <a:ln w="2286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73" name="Рисунок 27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3369"/>
            <a:ext cx="7920000" cy="5685319"/>
          </a:xfrm>
          <a:prstGeom prst="rect">
            <a:avLst/>
          </a:prstGeom>
          <a:ln w="2286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74" name="Рисунок 273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3368"/>
            <a:ext cx="7920880" cy="5688000"/>
          </a:xfrm>
          <a:prstGeom prst="rect">
            <a:avLst/>
          </a:prstGeom>
          <a:ln w="2286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75" name="Рисунок 274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727560" y="-492632"/>
            <a:ext cx="5688000" cy="7920000"/>
          </a:xfrm>
          <a:prstGeom prst="rect">
            <a:avLst/>
          </a:prstGeom>
          <a:ln w="2286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76" name="Рисунок 275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1320"/>
            <a:ext cx="7920000" cy="5688000"/>
          </a:xfrm>
          <a:prstGeom prst="rect">
            <a:avLst/>
          </a:prstGeom>
          <a:ln w="2286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77" name="Рисунок 276"/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3051"/>
            <a:ext cx="7920000" cy="5688000"/>
          </a:xfrm>
          <a:prstGeom prst="rect">
            <a:avLst/>
          </a:prstGeom>
          <a:ln w="2286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78" name="Рисунок 277"/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8"/>
            <a:ext cx="7920000" cy="5690680"/>
          </a:xfrm>
          <a:prstGeom prst="rect">
            <a:avLst/>
          </a:prstGeom>
          <a:ln w="2286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79" name="Рисунок 278"/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8"/>
            <a:ext cx="7920000" cy="5690363"/>
          </a:xfrm>
          <a:prstGeom prst="rect">
            <a:avLst/>
          </a:prstGeom>
          <a:ln w="2286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80" name="Рисунок 279"/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8"/>
            <a:ext cx="7920000" cy="5688000"/>
          </a:xfrm>
          <a:prstGeom prst="rect">
            <a:avLst/>
          </a:prstGeom>
          <a:ln w="2286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Умножение 1">
            <a:hlinkClick r:id="" action="ppaction://hlinkshowjump?jump=endshow"/>
          </p:cNvPr>
          <p:cNvSpPr/>
          <p:nvPr/>
        </p:nvSpPr>
        <p:spPr>
          <a:xfrm>
            <a:off x="8388424" y="188704"/>
            <a:ext cx="576000" cy="576000"/>
          </a:xfrm>
          <a:prstGeom prst="mathMultiply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47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EB5C0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EB5C0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EB5C0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EB5C0"/>
                                      </p:to>
                                    </p:animClr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1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F959"/>
                                      </p:to>
                                    </p:animClr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9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2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F959"/>
                                      </p:to>
                                    </p:animClr>
                                    <p:set>
                                      <p:cBhvr>
                                        <p:cTn id="123" dur="2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0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2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F959"/>
                                      </p:to>
                                    </p:animClr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0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2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F959"/>
                                      </p:to>
                                    </p:animClr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9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2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F959"/>
                                      </p:to>
                                    </p:animClr>
                                    <p:set>
                                      <p:cBhvr>
                                        <p:cTn id="144" dur="2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2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1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9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6" dur="2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DF4D"/>
                                      </p:to>
                                    </p:animClr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2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9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2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3" dur="2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DF4D"/>
                                      </p:to>
                                    </p:animClr>
                                    <p:set>
                                      <p:cBhvr>
                                        <p:cTn id="164" dur="2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2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0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2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0" dur="2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DF4D"/>
                                      </p:to>
                                    </p:animClr>
                                    <p:set>
                                      <p:cBhvr>
                                        <p:cTn id="171" dur="2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" dur="2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0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7" dur="2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DF4D"/>
                                      </p:to>
                                    </p:animClr>
                                    <p:set>
                                      <p:cBhvr>
                                        <p:cTn id="178" dur="2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2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1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2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4" dur="2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DF4D"/>
                                      </p:to>
                                    </p:animClr>
                                    <p:set>
                                      <p:cBhvr>
                                        <p:cTn id="185" dur="2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6" dur="2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1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1" dur="2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DF4D"/>
                                      </p:to>
                                    </p:animClr>
                                    <p:set>
                                      <p:cBhvr>
                                        <p:cTn id="192" dur="2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3" dur="2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000"/>
                            </p:stCondLst>
                            <p:childTnLst>
                              <p:par>
                                <p:cTn id="1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1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2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2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3DDE9"/>
                                      </p:to>
                                    </p:animClr>
                                    <p:set>
                                      <p:cBhvr>
                                        <p:cTn id="205" dur="2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1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2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2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3DDE9"/>
                                      </p:to>
                                    </p:animClr>
                                    <p:set>
                                      <p:cBhvr>
                                        <p:cTn id="212" dur="2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2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2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2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2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3DDE9"/>
                                      </p:to>
                                    </p:animClr>
                                    <p:set>
                                      <p:cBhvr>
                                        <p:cTn id="219" dur="2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2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3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5" dur="2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3DDE9"/>
                                      </p:to>
                                    </p:animClr>
                                    <p:set>
                                      <p:cBhvr>
                                        <p:cTn id="226" dur="2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2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3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2" dur="2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3DDE9"/>
                                      </p:to>
                                    </p:animClr>
                                    <p:set>
                                      <p:cBhvr>
                                        <p:cTn id="233" dur="2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4" dur="2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3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9" dur="2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3DDE9"/>
                                      </p:to>
                                    </p:animClr>
                                    <p:set>
                                      <p:cBhvr>
                                        <p:cTn id="240" dur="2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2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2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6" dur="2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3DDE9"/>
                                      </p:to>
                                    </p:animClr>
                                    <p:set>
                                      <p:cBhvr>
                                        <p:cTn id="247" dur="2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8" dur="2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2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3" dur="2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3DDE9"/>
                                      </p:to>
                                    </p:animClr>
                                    <p:set>
                                      <p:cBhvr>
                                        <p:cTn id="254" dur="2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5" dur="2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2"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0" dur="2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3DDE9"/>
                                      </p:to>
                                    </p:animClr>
                                    <p:set>
                                      <p:cBhvr>
                                        <p:cTn id="261" dur="2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2" dur="2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000"/>
                            </p:stCondLst>
                            <p:childTnLst>
                              <p:par>
                                <p:cTn id="2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2000"/>
                            </p:stCondLst>
                            <p:childTnLst>
                              <p:par>
                                <p:cTn id="267" presetID="1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2"/>
                  </p:tgtEl>
                </p:cond>
              </p:nextCondLst>
            </p:seq>
            <p:seq concurrent="1" nextAc="seek">
              <p:cTn id="269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0" fill="hold">
                      <p:stCondLst>
                        <p:cond delay="0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3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274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5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>
                      <p:stCondLst>
                        <p:cond delay="0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0" dur="2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281" dur="2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2" dur="2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283" restart="whenNotActive" fill="hold" evtFilter="cancelBubble" nodeType="interactiveSeq">
                <p:stCondLst>
                  <p:cond evt="onClick" delay="0">
                    <p:tgtEl>
                      <p:spTgt spid="2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" fill="hold">
                      <p:stCondLst>
                        <p:cond delay="0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7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288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9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2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4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295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6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297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8" fill="hold">
                      <p:stCondLst>
                        <p:cond delay="0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1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302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3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304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5" fill="hold">
                      <p:stCondLst>
                        <p:cond delay="0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8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309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0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311" restart="whenNotActive" fill="hold" evtFilter="cancelBubble" nodeType="interactiveSeq">
                <p:stCondLst>
                  <p:cond evt="onClick" delay="0">
                    <p:tgtEl>
                      <p:spTgt spid="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2" fill="hold">
                      <p:stCondLst>
                        <p:cond delay="0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5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316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7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"/>
                  </p:tgtEl>
                </p:cond>
              </p:nextCondLst>
            </p:seq>
            <p:seq concurrent="1" nextAc="seek">
              <p:cTn id="318" restart="whenNotActive" fill="hold" evtFilter="cancelBubble" nodeType="interactiveSeq">
                <p:stCondLst>
                  <p:cond evt="onClick" delay="0">
                    <p:tgtEl>
                      <p:spTgt spid="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9" fill="hold">
                      <p:stCondLst>
                        <p:cond delay="0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2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323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4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3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9" dur="2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330" dur="2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1" dur="2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332" restart="whenNotActive" fill="hold" evtFilter="cancelBubble" nodeType="interactiveSeq">
                <p:stCondLst>
                  <p:cond evt="onClick" delay="0">
                    <p:tgtEl>
                      <p:spTgt spid="2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6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95FD"/>
                                      </p:to>
                                    </p:animClr>
                                    <p:set>
                                      <p:cBhvr>
                                        <p:cTn id="337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8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"/>
                  </p:tgtEl>
                </p:cond>
              </p:nextCondLst>
            </p:seq>
            <p:seq concurrent="1" nextAc="seek">
              <p:cTn id="339" restart="whenNotActive" fill="hold" evtFilter="cancelBubble" nodeType="interactiveSeq">
                <p:stCondLst>
                  <p:cond evt="onClick" delay="0">
                    <p:tgtEl>
                      <p:spTgt spid="2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3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95FD"/>
                                      </p:to>
                                    </p:animClr>
                                    <p:set>
                                      <p:cBhvr>
                                        <p:cTn id="344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5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6"/>
                  </p:tgtEl>
                </p:cond>
              </p:nextCondLst>
            </p:seq>
            <p:seq concurrent="1" nextAc="seek">
              <p:cTn id="346" restart="whenNotActive" fill="hold" evtFilter="cancelBubble" nodeType="interactiveSeq">
                <p:stCondLst>
                  <p:cond evt="onClick" delay="0">
                    <p:tgtEl>
                      <p:spTgt spid="2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0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95FD"/>
                                      </p:to>
                                    </p:animClr>
                                    <p:set>
                                      <p:cBhvr>
                                        <p:cTn id="351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2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7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95FD"/>
                                      </p:to>
                                    </p:animClr>
                                    <p:set>
                                      <p:cBhvr>
                                        <p:cTn id="358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9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2000"/>
                            </p:stCondLst>
                            <p:childTnLst>
                              <p:par>
                                <p:cTn id="3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2000"/>
                            </p:stCondLst>
                            <p:childTnLst>
                              <p:par>
                                <p:cTn id="364" presetID="1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0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DFD11"/>
                                      </p:to>
                                    </p:animClr>
                                    <p:set>
                                      <p:cBhvr>
                                        <p:cTn id="371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2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373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7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DFD11"/>
                                      </p:to>
                                    </p:animClr>
                                    <p:set>
                                      <p:cBhvr>
                                        <p:cTn id="378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9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4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DFD11"/>
                                      </p:to>
                                    </p:animClr>
                                    <p:set>
                                      <p:cBhvr>
                                        <p:cTn id="385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6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387" restart="whenNotActive" fill="hold" evtFilter="cancelBubble" nodeType="interactiveSeq">
                <p:stCondLst>
                  <p:cond evt="onClick" delay="0">
                    <p:tgtEl>
                      <p:spTgt spid="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1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DFD11"/>
                                      </p:to>
                                    </p:animClr>
                                    <p:set>
                                      <p:cBhvr>
                                        <p:cTn id="392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3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"/>
                  </p:tgtEl>
                </p:cond>
              </p:nextCondLst>
            </p:seq>
            <p:seq concurrent="1" nextAc="seek">
              <p:cTn id="394" restart="whenNotActive" fill="hold" evtFilter="cancelBubble" nodeType="interactiveSeq">
                <p:stCondLst>
                  <p:cond evt="onClick" delay="0">
                    <p:tgtEl>
                      <p:spTgt spid="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8" dur="2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DFD11"/>
                                      </p:to>
                                    </p:animClr>
                                    <p:set>
                                      <p:cBhvr>
                                        <p:cTn id="399" dur="2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0" dur="2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8"/>
                  </p:tgtEl>
                </p:cond>
              </p:nextCondLst>
            </p:seq>
            <p:seq concurrent="1" nextAc="seek">
              <p:cTn id="401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5" dur="2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DFD11"/>
                                      </p:to>
                                    </p:animClr>
                                    <p:set>
                                      <p:cBhvr>
                                        <p:cTn id="406" dur="2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7" dur="2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408" restart="whenNotActive" fill="hold" evtFilter="cancelBubble" nodeType="interactiveSeq">
                <p:stCondLst>
                  <p:cond evt="onClick" delay="0">
                    <p:tgtEl>
                      <p:spTgt spid="2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9" fill="hold">
                      <p:stCondLst>
                        <p:cond delay="indefinite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2" dur="2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DFD11"/>
                                      </p:to>
                                    </p:animClr>
                                    <p:set>
                                      <p:cBhvr>
                                        <p:cTn id="413" dur="2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4" dur="2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2000"/>
                            </p:stCondLst>
                            <p:childTnLst>
                              <p:par>
                                <p:cTn id="4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2000"/>
                            </p:stCondLst>
                            <p:childTnLst>
                              <p:par>
                                <p:cTn id="419" presetID="1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8"/>
                  </p:tgtEl>
                </p:cond>
              </p:nextCondLst>
            </p:seq>
            <p:seq concurrent="1" nextAc="seek">
              <p:cTn id="421" restart="whenNotActive" fill="hold" evtFilter="cancelBubble" nodeType="interactiveSeq">
                <p:stCondLst>
                  <p:cond evt="onClick" delay="0">
                    <p:tgtEl>
                      <p:spTgt spid="2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2" fill="hold">
                      <p:stCondLst>
                        <p:cond delay="indefinite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5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8A1A"/>
                                      </p:to>
                                    </p:animClr>
                                    <p:set>
                                      <p:cBhvr>
                                        <p:cTn id="426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7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7"/>
                  </p:tgtEl>
                </p:cond>
              </p:nextCondLst>
            </p:seq>
            <p:seq concurrent="1" nextAc="seek">
              <p:cTn id="428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9" fill="hold">
                      <p:stCondLst>
                        <p:cond delay="indefinite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2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8A1A"/>
                                      </p:to>
                                    </p:animClr>
                                    <p:set>
                                      <p:cBhvr>
                                        <p:cTn id="433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4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435" restart="whenNotActive" fill="hold" evtFilter="cancelBubble" nodeType="interactiveSeq">
                <p:stCondLst>
                  <p:cond evt="onClick" delay="0">
                    <p:tgtEl>
                      <p:spTgt spid="2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9" dur="2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8A1A"/>
                                      </p:to>
                                    </p:animClr>
                                    <p:set>
                                      <p:cBhvr>
                                        <p:cTn id="440" dur="2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1" dur="2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7"/>
                  </p:tgtEl>
                </p:cond>
              </p:nextCondLst>
            </p:seq>
            <p:seq concurrent="1" nextAc="seek">
              <p:cTn id="442" restart="whenNotActive" fill="hold" evtFilter="cancelBubble" nodeType="interactiveSeq">
                <p:stCondLst>
                  <p:cond evt="onClick" delay="0">
                    <p:tgtEl>
                      <p:spTgt spid="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3" fill="hold">
                      <p:stCondLst>
                        <p:cond delay="indefinite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6" dur="2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8A1A"/>
                                      </p:to>
                                    </p:animClr>
                                    <p:set>
                                      <p:cBhvr>
                                        <p:cTn id="447" dur="2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8" dur="2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7"/>
                  </p:tgtEl>
                </p:cond>
              </p:nextCondLst>
            </p:seq>
            <p:seq concurrent="1" nextAc="seek">
              <p:cTn id="449" restart="whenNotActive" fill="hold" evtFilter="cancelBubble" nodeType="interactiveSeq">
                <p:stCondLst>
                  <p:cond evt="onClick" delay="0">
                    <p:tgtEl>
                      <p:spTgt spid="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0" fill="hold">
                      <p:stCondLst>
                        <p:cond delay="indefinite"/>
                      </p:stCondLst>
                      <p:childTnLst>
                        <p:par>
                          <p:cTn id="451" fill="hold">
                            <p:stCondLst>
                              <p:cond delay="0"/>
                            </p:stCondLst>
                            <p:childTnLst>
                              <p:par>
                                <p:cTn id="4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3" dur="2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8A1A"/>
                                      </p:to>
                                    </p:animClr>
                                    <p:set>
                                      <p:cBhvr>
                                        <p:cTn id="454" dur="2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5" dur="2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8"/>
                  </p:tgtEl>
                </p:cond>
              </p:nextCondLst>
            </p:seq>
            <p:seq concurrent="1" nextAc="seek">
              <p:cTn id="456" restart="whenNotActive" fill="hold" evtFilter="cancelBubble" nodeType="interactiveSeq">
                <p:stCondLst>
                  <p:cond evt="onClick" delay="0">
                    <p:tgtEl>
                      <p:spTgt spid="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7" fill="hold">
                      <p:stCondLst>
                        <p:cond delay="indefinite"/>
                      </p:stCondLst>
                      <p:childTnLst>
                        <p:par>
                          <p:cTn id="458" fill="hold">
                            <p:stCondLst>
                              <p:cond delay="0"/>
                            </p:stCondLst>
                            <p:childTnLst>
                              <p:par>
                                <p:cTn id="4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0" dur="2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8A1A"/>
                                      </p:to>
                                    </p:animClr>
                                    <p:set>
                                      <p:cBhvr>
                                        <p:cTn id="461" dur="2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2" dur="2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8"/>
                  </p:tgtEl>
                </p:cond>
              </p:nextCondLst>
            </p:seq>
            <p:seq concurrent="1" nextAc="seek">
              <p:cTn id="463" restart="whenNotActive" fill="hold" evtFilter="cancelBubble" nodeType="interactiveSeq">
                <p:stCondLst>
                  <p:cond evt="onClick" delay="0">
                    <p:tgtEl>
                      <p:spTgt spid="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4" fill="hold">
                      <p:stCondLst>
                        <p:cond delay="indefinite"/>
                      </p:stCondLst>
                      <p:childTnLst>
                        <p:par>
                          <p:cTn id="465" fill="hold">
                            <p:stCondLst>
                              <p:cond delay="0"/>
                            </p:stCondLst>
                            <p:childTnLst>
                              <p:par>
                                <p:cTn id="4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7" dur="2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8A1A"/>
                                      </p:to>
                                    </p:animClr>
                                    <p:set>
                                      <p:cBhvr>
                                        <p:cTn id="468" dur="2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9" dur="2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2000"/>
                            </p:stCondLst>
                            <p:childTnLst>
                              <p:par>
                                <p:cTn id="4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2000"/>
                            </p:stCondLst>
                            <p:childTnLst>
                              <p:par>
                                <p:cTn id="474" presetID="1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8"/>
                  </p:tgtEl>
                </p:cond>
              </p:nextCondLst>
            </p:seq>
            <p:seq concurrent="1" nextAc="seek">
              <p:cTn id="476" restart="whenNotActive" fill="hold" evtFilter="cancelBubble" nodeType="interactiveSeq">
                <p:stCondLst>
                  <p:cond evt="onClick" delay="0">
                    <p:tgtEl>
                      <p:spTgt spid="2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7" fill="hold">
                      <p:stCondLst>
                        <p:cond delay="indefinite"/>
                      </p:stCondLst>
                      <p:childTnLst>
                        <p:par>
                          <p:cTn id="478" fill="hold">
                            <p:stCondLst>
                              <p:cond delay="0"/>
                            </p:stCondLst>
                            <p:childTnLst>
                              <p:par>
                                <p:cTn id="4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0" dur="2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1F11D"/>
                                      </p:to>
                                    </p:animClr>
                                    <p:set>
                                      <p:cBhvr>
                                        <p:cTn id="481" dur="2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2" dur="2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4"/>
                  </p:tgtEl>
                </p:cond>
              </p:nextCondLst>
            </p:seq>
            <p:seq concurrent="1" nextAc="seek">
              <p:cTn id="483" restart="whenNotActive" fill="hold" evtFilter="cancelBubble" nodeType="interactiveSeq">
                <p:stCondLst>
                  <p:cond evt="onClick" delay="0">
                    <p:tgtEl>
                      <p:spTgt spid="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4" fill="hold">
                      <p:stCondLst>
                        <p:cond delay="indefinite"/>
                      </p:stCondLst>
                      <p:childTnLst>
                        <p:par>
                          <p:cTn id="485" fill="hold">
                            <p:stCondLst>
                              <p:cond delay="0"/>
                            </p:stCondLst>
                            <p:childTnLst>
                              <p:par>
                                <p:cTn id="4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7" dur="2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1F11D"/>
                                      </p:to>
                                    </p:animClr>
                                    <p:set>
                                      <p:cBhvr>
                                        <p:cTn id="488" dur="2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9" dur="2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5"/>
                  </p:tgtEl>
                </p:cond>
              </p:nextCondLst>
            </p:seq>
            <p:seq concurrent="1" nextAc="seek">
              <p:cTn id="490" restart="whenNotActive" fill="hold" evtFilter="cancelBubble" nodeType="interactiveSeq">
                <p:stCondLst>
                  <p:cond evt="onClick" delay="0">
                    <p:tgtEl>
                      <p:spTgt spid="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1" fill="hold">
                      <p:stCondLst>
                        <p:cond delay="indefinite"/>
                      </p:stCondLst>
                      <p:childTnLst>
                        <p:par>
                          <p:cTn id="492" fill="hold">
                            <p:stCondLst>
                              <p:cond delay="0"/>
                            </p:stCondLst>
                            <p:childTnLst>
                              <p:par>
                                <p:cTn id="4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4" dur="2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1F11D"/>
                                      </p:to>
                                    </p:animClr>
                                    <p:set>
                                      <p:cBhvr>
                                        <p:cTn id="495" dur="2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6" dur="2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"/>
                  </p:tgtEl>
                </p:cond>
              </p:nextCondLst>
            </p:seq>
            <p:seq concurrent="1" nextAc="seek">
              <p:cTn id="497" restart="whenNotActive" fill="hold" evtFilter="cancelBubble" nodeType="interactiveSeq">
                <p:stCondLst>
                  <p:cond evt="onClick" delay="0">
                    <p:tgtEl>
                      <p:spTgt spid="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8" fill="hold">
                      <p:stCondLst>
                        <p:cond delay="indefinite"/>
                      </p:stCondLst>
                      <p:childTnLst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1" dur="2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1F11D"/>
                                      </p:to>
                                    </p:animClr>
                                    <p:set>
                                      <p:cBhvr>
                                        <p:cTn id="502" dur="2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3" dur="2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7"/>
                  </p:tgtEl>
                </p:cond>
              </p:nextCondLst>
            </p:seq>
            <p:seq concurrent="1" nextAc="seek">
              <p:cTn id="504" restart="whenNotActive" fill="hold" evtFilter="cancelBubble" nodeType="interactiveSeq">
                <p:stCondLst>
                  <p:cond evt="onClick" delay="0">
                    <p:tgtEl>
                      <p:spTgt spid="2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5" fill="hold">
                      <p:stCondLst>
                        <p:cond delay="indefinite"/>
                      </p:stCondLst>
                      <p:childTnLst>
                        <p:par>
                          <p:cTn id="506" fill="hold">
                            <p:stCondLst>
                              <p:cond delay="0"/>
                            </p:stCondLst>
                            <p:childTnLst>
                              <p:par>
                                <p:cTn id="5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8" dur="2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1F11D"/>
                                      </p:to>
                                    </p:animClr>
                                    <p:set>
                                      <p:cBhvr>
                                        <p:cTn id="509" dur="2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0" dur="2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"/>
                  </p:tgtEl>
                </p:cond>
              </p:nextCondLst>
            </p:seq>
            <p:seq concurrent="1" nextAc="seek">
              <p:cTn id="511" restart="whenNotActive" fill="hold" evtFilter="cancelBubble" nodeType="interactiveSeq">
                <p:stCondLst>
                  <p:cond evt="onClick" delay="0">
                    <p:tgtEl>
                      <p:spTgt spid="2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2" fill="hold">
                      <p:stCondLst>
                        <p:cond delay="indefinite"/>
                      </p:stCondLst>
                      <p:childTnLst>
                        <p:par>
                          <p:cTn id="513" fill="hold">
                            <p:stCondLst>
                              <p:cond delay="0"/>
                            </p:stCondLst>
                            <p:childTnLst>
                              <p:par>
                                <p:cTn id="5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5" dur="2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1F11D"/>
                                      </p:to>
                                    </p:animClr>
                                    <p:set>
                                      <p:cBhvr>
                                        <p:cTn id="516" dur="2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7" dur="2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"/>
                  </p:tgtEl>
                </p:cond>
              </p:nextCondLst>
            </p:seq>
            <p:seq concurrent="1" nextAc="seek">
              <p:cTn id="518" restart="whenNotActive" fill="hold" evtFilter="cancelBubble" nodeType="interactiveSeq">
                <p:stCondLst>
                  <p:cond evt="onClick" delay="0">
                    <p:tgtEl>
                      <p:spTgt spid="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9" fill="hold">
                      <p:stCondLst>
                        <p:cond delay="indefinite"/>
                      </p:stCondLst>
                      <p:childTnLst>
                        <p:par>
                          <p:cTn id="520" fill="hold">
                            <p:stCondLst>
                              <p:cond delay="0"/>
                            </p:stCondLst>
                            <p:childTnLst>
                              <p:par>
                                <p:cTn id="5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2" dur="2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1F11D"/>
                                      </p:to>
                                    </p:animClr>
                                    <p:set>
                                      <p:cBhvr>
                                        <p:cTn id="523" dur="2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4" dur="2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5" fill="hold">
                            <p:stCondLst>
                              <p:cond delay="2000"/>
                            </p:stCondLst>
                            <p:childTnLst>
                              <p:par>
                                <p:cTn id="5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>
                            <p:stCondLst>
                              <p:cond delay="2000"/>
                            </p:stCondLst>
                            <p:childTnLst>
                              <p:par>
                                <p:cTn id="529" presetID="1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"/>
                  </p:tgtEl>
                </p:cond>
              </p:nextCondLst>
            </p:seq>
            <p:seq concurrent="1" nextAc="seek">
              <p:cTn id="531" restart="whenNotActive" fill="hold" evtFilter="cancelBubble" nodeType="interactiveSeq">
                <p:stCondLst>
                  <p:cond evt="onClick" delay="0">
                    <p:tgtEl>
                      <p:spTgt spid="2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2" fill="hold">
                      <p:stCondLst>
                        <p:cond delay="indefinite"/>
                      </p:stCondLst>
                      <p:childTnLst>
                        <p:par>
                          <p:cTn id="533" fill="hold">
                            <p:stCondLst>
                              <p:cond delay="0"/>
                            </p:stCondLst>
                            <p:childTnLst>
                              <p:par>
                                <p:cTn id="5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5" dur="2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536" dur="2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7" dur="2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4"/>
                  </p:tgtEl>
                </p:cond>
              </p:nextCondLst>
            </p:seq>
            <p:seq concurrent="1" nextAc="seek">
              <p:cTn id="538" restart="whenNotActive" fill="hold" evtFilter="cancelBubble" nodeType="interactiveSeq">
                <p:stCondLst>
                  <p:cond evt="onClick" delay="0">
                    <p:tgtEl>
                      <p:spTgt spid="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9" fill="hold">
                      <p:stCondLst>
                        <p:cond delay="indefinite"/>
                      </p:stCondLst>
                      <p:childTnLst>
                        <p:par>
                          <p:cTn id="540" fill="hold">
                            <p:stCondLst>
                              <p:cond delay="0"/>
                            </p:stCondLst>
                            <p:childTnLst>
                              <p:par>
                                <p:cTn id="5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2" dur="2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543" dur="2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4" dur="2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5"/>
                  </p:tgtEl>
                </p:cond>
              </p:nextCondLst>
            </p:seq>
            <p:seq concurrent="1" nextAc="seek">
              <p:cTn id="545" restart="whenNotActive" fill="hold" evtFilter="cancelBubble" nodeType="interactiveSeq">
                <p:stCondLst>
                  <p:cond evt="onClick" delay="0">
                    <p:tgtEl>
                      <p:spTgt spid="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6" fill="hold">
                      <p:stCondLst>
                        <p:cond delay="indefinite"/>
                      </p:stCondLst>
                      <p:childTnLst>
                        <p:par>
                          <p:cTn id="547" fill="hold">
                            <p:stCondLst>
                              <p:cond delay="0"/>
                            </p:stCondLst>
                            <p:childTnLst>
                              <p:par>
                                <p:cTn id="5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9" dur="2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550" dur="2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1" dur="2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"/>
                  </p:tgtEl>
                </p:cond>
              </p:nextCondLst>
            </p:seq>
            <p:seq concurrent="1" nextAc="seek">
              <p:cTn id="552" restart="whenNotActive" fill="hold" evtFilter="cancelBubble" nodeType="interactiveSeq">
                <p:stCondLst>
                  <p:cond evt="onClick" delay="0">
                    <p:tgtEl>
                      <p:spTgt spid="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3" fill="hold">
                      <p:stCondLst>
                        <p:cond delay="indefinite"/>
                      </p:stCondLst>
                      <p:childTnLst>
                        <p:par>
                          <p:cTn id="554" fill="hold">
                            <p:stCondLst>
                              <p:cond delay="0"/>
                            </p:stCondLst>
                            <p:childTnLst>
                              <p:par>
                                <p:cTn id="5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6" dur="2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557" dur="2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8" dur="2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4"/>
                  </p:tgtEl>
                </p:cond>
              </p:nextCondLst>
            </p:seq>
            <p:seq concurrent="1" nextAc="seek">
              <p:cTn id="559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0" fill="hold">
                      <p:stCondLst>
                        <p:cond delay="indefinite"/>
                      </p:stCondLst>
                      <p:childTnLst>
                        <p:par>
                          <p:cTn id="561" fill="hold">
                            <p:stCondLst>
                              <p:cond delay="0"/>
                            </p:stCondLst>
                            <p:childTnLst>
                              <p:par>
                                <p:cTn id="5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3" dur="2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564" dur="2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5" dur="2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566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7" fill="hold">
                      <p:stCondLst>
                        <p:cond delay="indefinite"/>
                      </p:stCondLst>
                      <p:childTnLst>
                        <p:par>
                          <p:cTn id="568" fill="hold">
                            <p:stCondLst>
                              <p:cond delay="0"/>
                            </p:stCondLst>
                            <p:childTnLst>
                              <p:par>
                                <p:cTn id="5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0" dur="2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571" dur="2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2" dur="2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573" restart="whenNotActive" fill="hold" evtFilter="cancelBubble" nodeType="interactiveSeq">
                <p:stCondLst>
                  <p:cond evt="onClick" delay="0">
                    <p:tgtEl>
                      <p:spTgt spid="2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4" fill="hold">
                      <p:stCondLst>
                        <p:cond delay="indefinite"/>
                      </p:stCondLst>
                      <p:childTnLst>
                        <p:par>
                          <p:cTn id="575" fill="hold">
                            <p:stCondLst>
                              <p:cond delay="0"/>
                            </p:stCondLst>
                            <p:childTnLst>
                              <p:par>
                                <p:cTn id="5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7" dur="2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578" dur="2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9" dur="2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"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58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0" fill="hold">
                            <p:stCondLst>
                              <p:cond delay="1000"/>
                            </p:stCondLst>
                            <p:childTnLst>
                              <p:par>
                                <p:cTn id="591" presetID="1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593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4" fill="hold">
                      <p:stCondLst>
                        <p:cond delay="0"/>
                      </p:stCondLst>
                      <p:childTnLst>
                        <p:par>
                          <p:cTn id="595" fill="hold">
                            <p:stCondLst>
                              <p:cond delay="0"/>
                            </p:stCondLst>
                            <p:childTnLst>
                              <p:par>
                                <p:cTn id="5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59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0" fill="hold">
                            <p:stCondLst>
                              <p:cond delay="1000"/>
                            </p:stCondLst>
                            <p:childTnLst>
                              <p:par>
                                <p:cTn id="6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3" fill="hold">
                            <p:stCondLst>
                              <p:cond delay="1000"/>
                            </p:stCondLst>
                            <p:childTnLst>
                              <p:par>
                                <p:cTn id="604" presetID="1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259632" y="1340768"/>
            <a:ext cx="7128792" cy="4608512"/>
          </a:xfrm>
          <a:prstGeom prst="round2DiagRect">
            <a:avLst/>
          </a:prstGeom>
          <a:solidFill>
            <a:schemeClr val="lt1">
              <a:alpha val="71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32120" y="368704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berne" panose="02000000000000000000" pitchFamily="2" charset="0"/>
              </a:rPr>
              <a:t>Источники   </a:t>
            </a:r>
            <a:r>
              <a:rPr lang="ru-RU" sz="3200" b="1" dirty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berne" panose="02000000000000000000" pitchFamily="2" charset="0"/>
              </a:rPr>
              <a:t>информации: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914400" y="1700213"/>
            <a:ext cx="8229600" cy="2808287"/>
          </a:xfrm>
        </p:spPr>
        <p:txBody>
          <a:bodyPr numCol="2"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9600" b="1" dirty="0" smtClean="0">
                <a:hlinkClick r:id="rId2"/>
              </a:rPr>
              <a:t>Иней</a:t>
            </a:r>
            <a:endParaRPr lang="ru-RU" sz="9600" b="1" dirty="0" smtClean="0">
              <a:hlinkClick r:id="rId3"/>
            </a:endParaRPr>
          </a:p>
          <a:p>
            <a:pPr marL="0" indent="0" algn="ctr">
              <a:buNone/>
            </a:pPr>
            <a:r>
              <a:rPr lang="ru-RU" sz="9600" b="1" dirty="0" smtClean="0">
                <a:hlinkClick r:id="rId3"/>
              </a:rPr>
              <a:t>Фейерверк</a:t>
            </a:r>
            <a:r>
              <a:rPr lang="ru-RU" sz="9600" b="1" dirty="0" smtClean="0"/>
              <a:t> </a:t>
            </a:r>
          </a:p>
          <a:p>
            <a:pPr marL="0" indent="0" algn="ctr">
              <a:buNone/>
            </a:pPr>
            <a:r>
              <a:rPr lang="ru-RU" sz="9600" b="1" dirty="0" smtClean="0">
                <a:hlinkClick r:id="rId4"/>
              </a:rPr>
              <a:t>Снегурочка</a:t>
            </a:r>
            <a:r>
              <a:rPr lang="ru-RU" sz="9600" b="1" dirty="0" smtClean="0"/>
              <a:t> </a:t>
            </a:r>
          </a:p>
          <a:p>
            <a:pPr marL="0" indent="0" algn="ctr">
              <a:buNone/>
            </a:pPr>
            <a:r>
              <a:rPr lang="ru-RU" sz="9600" b="1" dirty="0" smtClean="0">
                <a:hlinkClick r:id="rId5"/>
              </a:rPr>
              <a:t>Мороз</a:t>
            </a:r>
            <a:endParaRPr lang="ru-RU" sz="9600" b="1" dirty="0" smtClean="0"/>
          </a:p>
          <a:p>
            <a:pPr marL="0" indent="0" algn="ctr">
              <a:buNone/>
            </a:pPr>
            <a:r>
              <a:rPr lang="ru-RU" sz="9600" b="1" dirty="0" smtClean="0">
                <a:hlinkClick r:id="rId6"/>
              </a:rPr>
              <a:t>Ёлка</a:t>
            </a:r>
            <a:endParaRPr lang="ru-RU" sz="9600" b="1" dirty="0" smtClean="0"/>
          </a:p>
          <a:p>
            <a:pPr marL="0" indent="0" algn="ctr">
              <a:buNone/>
            </a:pPr>
            <a:r>
              <a:rPr lang="ru-RU" sz="9600" b="1" dirty="0" smtClean="0">
                <a:hlinkClick r:id="rId7"/>
              </a:rPr>
              <a:t>Посох </a:t>
            </a:r>
            <a:endParaRPr lang="ru-RU" sz="9600" b="1" dirty="0" smtClean="0"/>
          </a:p>
          <a:p>
            <a:pPr marL="0" indent="0" algn="ctr">
              <a:buNone/>
            </a:pPr>
            <a:r>
              <a:rPr lang="ru-RU" sz="9600" b="1" dirty="0" smtClean="0">
                <a:hlinkClick r:id="rId8"/>
              </a:rPr>
              <a:t>Мишура</a:t>
            </a:r>
            <a:r>
              <a:rPr lang="ru-RU" sz="9600" b="1" dirty="0" smtClean="0"/>
              <a:t> </a:t>
            </a:r>
          </a:p>
          <a:p>
            <a:pPr marL="0" indent="0" algn="ctr">
              <a:buNone/>
            </a:pPr>
            <a:r>
              <a:rPr lang="ru-RU" sz="9600" b="1" dirty="0" smtClean="0"/>
              <a:t> </a:t>
            </a:r>
            <a:endParaRPr lang="ru-RU" sz="9600" b="1" dirty="0"/>
          </a:p>
          <a:p>
            <a:pPr marL="0" indent="0" algn="ctr">
              <a:buNone/>
            </a:pPr>
            <a:endParaRPr lang="ru-RU" sz="9600" b="1" dirty="0" smtClean="0">
              <a:hlinkClick r:id="rId9"/>
            </a:endParaRPr>
          </a:p>
          <a:p>
            <a:pPr marL="0" indent="0" algn="ctr">
              <a:buNone/>
            </a:pPr>
            <a:endParaRPr lang="ru-RU" sz="9600" b="1" dirty="0">
              <a:hlinkClick r:id="rId9"/>
            </a:endParaRPr>
          </a:p>
          <a:p>
            <a:pPr marL="0" indent="0" algn="ctr">
              <a:buNone/>
            </a:pPr>
            <a:endParaRPr lang="ru-RU" sz="9600" b="1" dirty="0" smtClean="0">
              <a:hlinkClick r:id="rId9"/>
            </a:endParaRPr>
          </a:p>
          <a:p>
            <a:pPr marL="0" indent="0" algn="ctr">
              <a:buNone/>
            </a:pPr>
            <a:endParaRPr lang="ru-RU" sz="9600" b="1" dirty="0" smtClean="0">
              <a:hlinkClick r:id="rId9"/>
            </a:endParaRPr>
          </a:p>
          <a:p>
            <a:pPr marL="0" indent="0" algn="ctr">
              <a:buNone/>
            </a:pPr>
            <a:endParaRPr lang="ru-RU" sz="9600" b="1" dirty="0">
              <a:hlinkClick r:id="rId9"/>
            </a:endParaRPr>
          </a:p>
          <a:p>
            <a:pPr marL="0" indent="0" algn="ctr">
              <a:buNone/>
            </a:pPr>
            <a:r>
              <a:rPr lang="ru-RU" sz="9600" b="1" dirty="0" smtClean="0">
                <a:hlinkClick r:id="rId9"/>
              </a:rPr>
              <a:t>Подарки</a:t>
            </a:r>
            <a:r>
              <a:rPr lang="ru-RU" sz="9600" b="1" dirty="0" smtClean="0">
                <a:hlinkClick r:id="rId10"/>
              </a:rPr>
              <a:t> </a:t>
            </a:r>
          </a:p>
          <a:p>
            <a:pPr marL="0" indent="0" algn="ctr">
              <a:buNone/>
            </a:pPr>
            <a:r>
              <a:rPr lang="ru-RU" sz="9600" b="1" dirty="0" smtClean="0">
                <a:hlinkClick r:id="rId10"/>
              </a:rPr>
              <a:t>Хоровод </a:t>
            </a:r>
            <a:endParaRPr lang="ru-RU" sz="9600" b="1" dirty="0" smtClean="0">
              <a:hlinkClick r:id="rId11"/>
            </a:endParaRPr>
          </a:p>
          <a:p>
            <a:pPr marL="0" indent="0" algn="ctr">
              <a:buNone/>
            </a:pPr>
            <a:r>
              <a:rPr lang="ru-RU" sz="9600" b="1" dirty="0" smtClean="0">
                <a:hlinkClick r:id="rId12"/>
              </a:rPr>
              <a:t>Куранты </a:t>
            </a:r>
            <a:endParaRPr lang="ru-RU" sz="9600" b="1" dirty="0">
              <a:hlinkClick r:id="rId11"/>
            </a:endParaRPr>
          </a:p>
          <a:p>
            <a:pPr marL="0" indent="0" algn="ctr">
              <a:buNone/>
            </a:pPr>
            <a:r>
              <a:rPr lang="ru-RU" sz="9600" b="1" dirty="0" smtClean="0">
                <a:hlinkClick r:id="rId13"/>
              </a:rPr>
              <a:t>Зима</a:t>
            </a:r>
            <a:r>
              <a:rPr lang="ru-RU" sz="9600" b="1" dirty="0" smtClean="0">
                <a:hlinkClick r:id="rId11"/>
              </a:rPr>
              <a:t> </a:t>
            </a:r>
          </a:p>
          <a:p>
            <a:pPr marL="0" indent="0" algn="ctr">
              <a:buNone/>
            </a:pPr>
            <a:r>
              <a:rPr lang="ru-RU" sz="9600" b="1" dirty="0" smtClean="0">
                <a:hlinkClick r:id="rId14"/>
              </a:rPr>
              <a:t>Снеговик</a:t>
            </a:r>
            <a:r>
              <a:rPr lang="ru-RU" sz="9600" b="1" dirty="0" smtClean="0">
                <a:hlinkClick r:id="rId11"/>
              </a:rPr>
              <a:t> </a:t>
            </a:r>
            <a:endParaRPr lang="ru-RU" sz="9600" b="1" dirty="0" smtClean="0">
              <a:hlinkClick r:id="rId11"/>
            </a:endParaRPr>
          </a:p>
          <a:p>
            <a:pPr marL="0" indent="0" algn="ctr">
              <a:buNone/>
            </a:pPr>
            <a:r>
              <a:rPr lang="ru-RU" sz="9600" b="1" dirty="0">
                <a:hlinkClick r:id="rId15"/>
              </a:rPr>
              <a:t>Фон </a:t>
            </a:r>
            <a:endParaRPr lang="ru-RU" sz="9600" b="1" dirty="0"/>
          </a:p>
          <a:p>
            <a:pPr marL="0" indent="0" algn="ctr">
              <a:buNone/>
            </a:pPr>
            <a:r>
              <a:rPr lang="ru-RU" sz="9600" b="1" dirty="0" smtClean="0">
                <a:hlinkClick r:id="rId16"/>
              </a:rPr>
              <a:t>Баннер</a:t>
            </a:r>
            <a:endParaRPr lang="ru-RU" sz="9600" b="1" dirty="0"/>
          </a:p>
          <a:p>
            <a:pPr marL="0" indent="0" algn="ctr">
              <a:buNone/>
            </a:pPr>
            <a:r>
              <a:rPr lang="ru-RU" sz="9600" b="1" dirty="0" smtClean="0">
                <a:hlinkClick r:id="rId17"/>
              </a:rPr>
              <a:t>Игрушка</a:t>
            </a:r>
            <a:endParaRPr lang="ru-RU" sz="9600" b="1" dirty="0"/>
          </a:p>
          <a:p>
            <a:pPr marL="0" indent="0" algn="ctr">
              <a:buNone/>
            </a:pPr>
            <a:endParaRPr lang="ru-RU" sz="11200" b="1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 algn="ctr">
              <a:buNone/>
            </a:pPr>
            <a:endParaRPr lang="ru-RU" sz="112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 algn="ctr">
              <a:buNone/>
            </a:pPr>
            <a:endParaRPr lang="ru-RU" sz="11200" b="1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 algn="ctr">
              <a:buNone/>
            </a:pPr>
            <a:endParaRPr lang="ru-RU" sz="3800" b="1" dirty="0" smtClean="0"/>
          </a:p>
          <a:p>
            <a:endParaRPr lang="ru-RU" sz="6000" dirty="0" smtClean="0"/>
          </a:p>
          <a:p>
            <a:pPr marL="0" indent="0">
              <a:buNone/>
            </a:pPr>
            <a:endParaRPr lang="ru-RU" sz="6000" dirty="0" smtClean="0"/>
          </a:p>
          <a:p>
            <a:endParaRPr lang="ru-RU" dirty="0"/>
          </a:p>
        </p:txBody>
      </p:sp>
      <p:sp>
        <p:nvSpPr>
          <p:cNvPr id="4" name="Управляющая кнопка: возврат 3">
            <a:hlinkClick r:id="" action="ppaction://hlinkshowjump?jump=firstslide" highlightClick="1"/>
          </p:cNvPr>
          <p:cNvSpPr/>
          <p:nvPr/>
        </p:nvSpPr>
        <p:spPr>
          <a:xfrm>
            <a:off x="216120" y="224704"/>
            <a:ext cx="432000" cy="432000"/>
          </a:xfrm>
          <a:prstGeom prst="actionButtonRetur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8388424" y="152704"/>
            <a:ext cx="576000" cy="576000"/>
          </a:xfrm>
          <a:prstGeom prst="mathMultiply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84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4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Тема43</Template>
  <TotalTime>1332</TotalTime>
  <Words>139</Words>
  <Application>Microsoft Office PowerPoint</Application>
  <PresentationFormat>Экран (4:3)</PresentationFormat>
  <Paragraphs>117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Caberne</vt:lpstr>
      <vt:lpstr>Тема43</vt:lpstr>
      <vt:lpstr>  </vt:lpstr>
      <vt:lpstr>Презентация PowerPoint</vt:lpstr>
      <vt:lpstr>Презентация PowerPoint</vt:lpstr>
      <vt:lpstr>Источники   информации: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007</dc:creator>
  <cp:lastModifiedBy>007</cp:lastModifiedBy>
  <cp:revision>134</cp:revision>
  <dcterms:created xsi:type="dcterms:W3CDTF">2015-07-18T11:45:30Z</dcterms:created>
  <dcterms:modified xsi:type="dcterms:W3CDTF">2016-01-10T17:57:28Z</dcterms:modified>
</cp:coreProperties>
</file>