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0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8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5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6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5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4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2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6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2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7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889E-B050-4E76-9509-3A254EE00573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6A99-9445-4165-81FA-CAE652200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333v.ru/uploads/b9/b96b4b73eeb402c2ab9a2933eac304e1.jpg" TargetMode="External"/><Relationship Id="rId2" Type="http://schemas.openxmlformats.org/officeDocument/2006/relationships/hyperlink" Target="http://mudryj-gnom.3dn.ru/199/197/g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sd.us/cms/lib6/PA01000821/Centricity/Domain/41/MM900189254.gif" TargetMode="External"/><Relationship Id="rId5" Type="http://schemas.openxmlformats.org/officeDocument/2006/relationships/hyperlink" Target="http://ekladata.com/hOPLqwCXSVa-5Pw2A_s7CFhyZDI@700x1040.png" TargetMode="External"/><Relationship Id="rId4" Type="http://schemas.openxmlformats.org/officeDocument/2006/relationships/hyperlink" Target="http://4vector.com/i/free-vector-beautiful-christmas-decoration-background-04-vector_015688_Christmas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GPresquire" pitchFamily="2" charset="0"/>
              </a:rPr>
              <a:t>Международный конкурс </a:t>
            </a:r>
            <a:r>
              <a:rPr lang="ru-RU" sz="2800" b="1" dirty="0" smtClean="0">
                <a:solidFill>
                  <a:srgbClr val="002060"/>
                </a:solidFill>
                <a:latin typeface="AGPresquire" pitchFamily="2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GPresquire" pitchFamily="2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GPresquire" pitchFamily="2" charset="0"/>
              </a:rPr>
              <a:t>для </a:t>
            </a:r>
            <a:r>
              <a:rPr lang="ru-RU" sz="2800" b="1" dirty="0" smtClean="0">
                <a:solidFill>
                  <a:srgbClr val="002060"/>
                </a:solidFill>
                <a:latin typeface="AGPresquire" pitchFamily="2" charset="0"/>
              </a:rPr>
              <a:t>детей и педагогов </a:t>
            </a:r>
            <a:r>
              <a:rPr lang="ru-RU" sz="2800" b="1" dirty="0" smtClean="0">
                <a:solidFill>
                  <a:srgbClr val="002060"/>
                </a:solidFill>
                <a:latin typeface="AGPresquire" pitchFamily="2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AGPresquire" pitchFamily="2" charset="0"/>
              </a:rPr>
              <a:t>У ёлочки в гостях»</a:t>
            </a:r>
            <a:endParaRPr lang="ru-RU" sz="2800" b="1" dirty="0">
              <a:solidFill>
                <a:srgbClr val="002060"/>
              </a:solidFill>
              <a:latin typeface="AGPresquire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27687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7030A0"/>
                </a:solidFill>
                <a:latin typeface="Zanesennyj" pitchFamily="82" charset="0"/>
              </a:rPr>
              <a:t>Кроссворд </a:t>
            </a:r>
          </a:p>
          <a:p>
            <a:r>
              <a:rPr lang="ru-RU" sz="4800" dirty="0" smtClean="0">
                <a:solidFill>
                  <a:srgbClr val="7030A0"/>
                </a:solidFill>
                <a:latin typeface="Zanesennyj" pitchFamily="82" charset="0"/>
              </a:rPr>
              <a:t>«В гостях у ёлочки»</a:t>
            </a:r>
            <a:endParaRPr lang="ru-RU" sz="4800" dirty="0">
              <a:solidFill>
                <a:srgbClr val="7030A0"/>
              </a:solidFill>
              <a:latin typeface="Zanesennyj" pitchFamily="8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717032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  <a:latin typeface="AGPresquire" pitchFamily="2" charset="0"/>
              </a:rPr>
              <a:t>Ковальчук Ирина Алексеевна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239090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AGPresquire" pitchFamily="2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AGPresquire" pitchFamily="2" charset="0"/>
              </a:rPr>
              <a:t>едагог дополнительного образования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GPresquire" pitchFamily="2" charset="0"/>
              </a:rPr>
              <a:t>МБОУ ДО «Дом детского творчества»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GPresquire" pitchFamily="2" charset="0"/>
              </a:rPr>
              <a:t>Спасского муниципального  района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6257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" y="1916832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Т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Я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З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665904" y="83014"/>
            <a:ext cx="4107787" cy="1493821"/>
          </a:xfrm>
          <a:prstGeom prst="wedgeEllipseCallout">
            <a:avLst>
              <a:gd name="adj1" fmla="val -23346"/>
              <a:gd name="adj2" fmla="val 66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GPresquire" pitchFamily="2" charset="0"/>
              </a:rPr>
              <a:t>Цепочка из лампочек на ёлке</a:t>
            </a:r>
            <a:endParaRPr lang="ru-RU" sz="32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0" y="5263012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50" y="5263012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50" y="5263012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63012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52" y="5269694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71" y="5263012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40" y="5269694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181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" y="1916832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Т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Я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З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665904" y="83014"/>
            <a:ext cx="4107787" cy="1493821"/>
          </a:xfrm>
          <a:prstGeom prst="wedgeEllipseCallout">
            <a:avLst>
              <a:gd name="adj1" fmla="val -23346"/>
              <a:gd name="adj2" fmla="val 66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GPresquire" pitchFamily="2" charset="0"/>
              </a:rPr>
              <a:t>Сказочная баба</a:t>
            </a:r>
            <a:endParaRPr lang="ru-RU" sz="32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761840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229840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249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" y="1916832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Т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Я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Ё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З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665904" y="83014"/>
            <a:ext cx="4107787" cy="1493821"/>
          </a:xfrm>
          <a:prstGeom prst="wedgeEllipseCallout">
            <a:avLst>
              <a:gd name="adj1" fmla="val -23346"/>
              <a:gd name="adj2" fmla="val 66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GPresquire" pitchFamily="2" charset="0"/>
              </a:rPr>
              <a:t>Какая красавица лишь раз в год наряжается?</a:t>
            </a:r>
            <a:endParaRPr lang="ru-RU" sz="24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50" y="3873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07" y="4341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07" y="4795012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686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Список используемых ресурсов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 к кроссворду </a:t>
            </a:r>
            <a:r>
              <a: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mudryj-gnom.3dn.ru/199/197/g6.jpg</a:t>
            </a:r>
            <a:endParaRPr lang="ru-RU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Сетка кроссворда сделана самостоятельно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u="sng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</a:t>
            </a:r>
          </a:p>
          <a:p>
            <a:pPr marL="0" indent="0">
              <a:buNone/>
            </a:pP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http://333v.ru/uploads/b9/b96b4b73eeb402c2ab9a2933eac304e1.jpg</a:t>
            </a:r>
            <a:endParaRPr lang="ru-RU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http://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4vector.com/i/free-vector-beautiful-christmas-decoration-background-04-vector_015688_Christmas4.jpg</a:t>
            </a:r>
            <a:endParaRPr lang="ru-RU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u="sng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Картинки</a:t>
            </a: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Ёлочка </a:t>
            </a:r>
            <a:r>
              <a: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http://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ekladata.com/hOPLqwCXSVa-5Pw2A_s7CFhyZDI@700x1040.png</a:t>
            </a:r>
            <a:endParaRPr lang="ru-RU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Снежинки </a:t>
            </a:r>
            <a:r>
              <a: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http://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www.sasd.us/cms/lib6/PA01000821/Centricity/Domain/41/MM900189254.gif</a:t>
            </a:r>
            <a:endParaRPr lang="ru-RU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3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8641"/>
            <a:ext cx="5796136" cy="68467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Дорогие детишки!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Девчонки и мальчишки!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Предлагаю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вам поиграть,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мой кроссворд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разгадать!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nesennyj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5" y="1199194"/>
            <a:ext cx="3641683" cy="54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1" y="2235189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625165" y="363189"/>
            <a:ext cx="4107787" cy="1493821"/>
          </a:xfrm>
          <a:prstGeom prst="wedgeEllipseCallout">
            <a:avLst>
              <a:gd name="adj1" fmla="val -23346"/>
              <a:gd name="adj2" fmla="val 66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GPresquire" pitchFamily="2" charset="0"/>
              </a:rPr>
              <a:t>Помощница Деда Мороза</a:t>
            </a:r>
            <a:endParaRPr lang="ru-RU" sz="32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9703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96675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1064675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38883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76" y="2007911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62" y="247693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62" y="2945967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62" y="3414995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76" y="3884023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4353051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178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" y="1916832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665904" y="83014"/>
            <a:ext cx="4107787" cy="1493821"/>
          </a:xfrm>
          <a:prstGeom prst="wedgeEllipseCallout">
            <a:avLst>
              <a:gd name="adj1" fmla="val -23346"/>
              <a:gd name="adj2" fmla="val 66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GPresquire" pitchFamily="2" charset="0"/>
              </a:rPr>
              <a:t>Зимний транспорт</a:t>
            </a:r>
            <a:endParaRPr lang="ru-RU" sz="32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25" y="129703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62" y="129703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10" y="129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314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9384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З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196487" y="137959"/>
            <a:ext cx="4565963" cy="1706865"/>
          </a:xfrm>
          <a:prstGeom prst="wedgeEllipseCallout">
            <a:avLst>
              <a:gd name="adj1" fmla="val -15594"/>
              <a:gd name="adj2" fmla="val 73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GPresquire" pitchFamily="2" charset="0"/>
              </a:rPr>
              <a:t>Главное действующее лицо на новогоднем празднике </a:t>
            </a:r>
            <a:endParaRPr lang="ru-RU" sz="24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43" y="1065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6" y="1065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53" y="2943397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0" y="2937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43" y="2937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36" y="2937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782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" y="1916832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З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665904" y="83014"/>
            <a:ext cx="4107787" cy="1493821"/>
          </a:xfrm>
          <a:prstGeom prst="wedgeEllipseCallout">
            <a:avLst>
              <a:gd name="adj1" fmla="val -23346"/>
              <a:gd name="adj2" fmla="val 66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GPresquire" pitchFamily="2" charset="0"/>
              </a:rPr>
              <a:t>Висит </a:t>
            </a:r>
          </a:p>
          <a:p>
            <a:pPr algn="ctr"/>
            <a:r>
              <a:rPr lang="ru-RU" sz="3200" dirty="0" smtClean="0">
                <a:latin typeface="AGPresquire" pitchFamily="2" charset="0"/>
              </a:rPr>
              <a:t>на ёлке</a:t>
            </a:r>
            <a:endParaRPr lang="ru-RU" sz="32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53" y="2007397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68" y="2008728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87" y="201005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6" y="1993980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62" y="2026138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62" y="2008728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135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" y="1916832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З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665904" y="83014"/>
            <a:ext cx="4107787" cy="1493821"/>
          </a:xfrm>
          <a:prstGeom prst="wedgeEllipseCallout">
            <a:avLst>
              <a:gd name="adj1" fmla="val -23346"/>
              <a:gd name="adj2" fmla="val 66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GPresquire" pitchFamily="2" charset="0"/>
              </a:rPr>
              <a:t>Подвешивается на ёлку для украшения</a:t>
            </a:r>
            <a:endParaRPr lang="ru-RU" sz="24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37" y="1539397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3" y="2491476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26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" y="1916832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Т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З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665904" y="129189"/>
            <a:ext cx="4107787" cy="1493821"/>
          </a:xfrm>
          <a:prstGeom prst="wedgeEllipseCallout">
            <a:avLst>
              <a:gd name="adj1" fmla="val -23346"/>
              <a:gd name="adj2" fmla="val 66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GPresquire" pitchFamily="2" charset="0"/>
              </a:rPr>
              <a:t>«Полотно», на котором мороз рисует узоры</a:t>
            </a:r>
            <a:endParaRPr lang="ru-RU" sz="24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73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48" y="3874520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96" y="3874520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6" y="3859772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62" y="3873189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327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" y="1916832"/>
            <a:ext cx="3061724" cy="454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6096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59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6096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У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246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4953" y="340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Ч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66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14844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Т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0450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С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2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0953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0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0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Е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0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2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96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4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32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68450" y="5263012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6450" y="5269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32450" y="5737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32450" y="6205694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36450" y="480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36450" y="434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35307" y="387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6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8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О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0953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897862" y="2937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З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97862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0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38953" y="129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64843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97862" y="1065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8096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14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Г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6844" y="2001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И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97862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70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38953" y="2007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38953" y="1533189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Ш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37810" y="2475397"/>
            <a:ext cx="468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Р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85" name="Овальная выноска 84"/>
          <p:cNvSpPr/>
          <p:nvPr/>
        </p:nvSpPr>
        <p:spPr>
          <a:xfrm>
            <a:off x="411433" y="109893"/>
            <a:ext cx="4298939" cy="1684175"/>
          </a:xfrm>
          <a:prstGeom prst="wedgeEllipseCallout">
            <a:avLst>
              <a:gd name="adj1" fmla="val -23346"/>
              <a:gd name="adj2" fmla="val 66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GPresquire" pitchFamily="2" charset="0"/>
              </a:rPr>
              <a:t>Белое зимнее покрывало</a:t>
            </a:r>
            <a:endParaRPr lang="ru-RU" sz="3200" dirty="0">
              <a:latin typeface="AGPresquire" pitchFamily="2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74" y="4327772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95772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44" y="5269694"/>
            <a:ext cx="468000" cy="46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606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398</Words>
  <Application>Microsoft Office PowerPoint</Application>
  <PresentationFormat>Экран (4:3)</PresentationFormat>
  <Paragraphs>323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Международный конкурс  для детей и педагогов «У ёлочки в гостях»</vt:lpstr>
      <vt:lpstr>Дорогие детишки! Девчонки и мальчишки! Предлагаю  вам поиграть,  мой кроссворд разгадать!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используемых ресурсов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Иришка</dc:creator>
  <cp:lastModifiedBy>Юлия</cp:lastModifiedBy>
  <cp:revision>22</cp:revision>
  <dcterms:created xsi:type="dcterms:W3CDTF">2016-01-10T12:48:02Z</dcterms:created>
  <dcterms:modified xsi:type="dcterms:W3CDTF">2016-01-10T19:05:04Z</dcterms:modified>
</cp:coreProperties>
</file>