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0149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722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5871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3106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6583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6074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3972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503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6182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2242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5160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C6912-9455-41BB-92D7-9A74CD704A69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A2B9B-3F4A-41FA-9472-697D9A9653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2935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1268760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Муниципальное </a:t>
            </a:r>
            <a:r>
              <a:rPr lang="ru-RU" b="1" dirty="0"/>
              <a:t>общеобразовательное учреждение</a:t>
            </a:r>
          </a:p>
          <a:p>
            <a:pPr algn="ctr"/>
            <a:r>
              <a:rPr lang="ru-RU" b="1" dirty="0"/>
              <a:t>Пионерская средняя общеобразовательная школа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2492896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Тема проекта:</a:t>
            </a:r>
          </a:p>
          <a:p>
            <a:pPr algn="ctr"/>
            <a:r>
              <a:rPr lang="ru-RU" b="1" dirty="0"/>
              <a:t>Папье-маше, как средство использования бросового материала</a:t>
            </a:r>
            <a:endParaRPr lang="ru-RU" dirty="0"/>
          </a:p>
          <a:p>
            <a:r>
              <a:rPr lang="ru-RU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3407789"/>
            <a:ext cx="2880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Выполнил: </a:t>
            </a:r>
          </a:p>
          <a:p>
            <a:r>
              <a:rPr lang="ru-RU" dirty="0"/>
              <a:t>ученик </a:t>
            </a:r>
            <a:r>
              <a:rPr lang="ru-RU" dirty="0" smtClean="0"/>
              <a:t>3"а</a:t>
            </a:r>
            <a:r>
              <a:rPr lang="ru-RU" dirty="0"/>
              <a:t>" класса</a:t>
            </a:r>
          </a:p>
          <a:p>
            <a:r>
              <a:rPr lang="ru-RU" dirty="0"/>
              <a:t>Спицын Егор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Руководитель:</a:t>
            </a:r>
          </a:p>
          <a:p>
            <a:r>
              <a:rPr lang="ru-RU" dirty="0" err="1"/>
              <a:t>Кияева</a:t>
            </a:r>
            <a:r>
              <a:rPr lang="ru-RU" dirty="0"/>
              <a:t> Юлия Александровна, 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xmlns="" val="37776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88766" y="1547334"/>
            <a:ext cx="3366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pioneer\AppData\Local\Microsoft\Windows\Temporary Internet Files\Content.Word\DSCN76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9772" y="2060848"/>
            <a:ext cx="4212468" cy="31700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901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1988840"/>
            <a:ext cx="339387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B05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Спасибо 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B05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за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B05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внимание</a:t>
            </a:r>
            <a:endParaRPr lang="ru-RU" sz="5400" b="1" cap="none" spc="0" dirty="0">
              <a:ln/>
              <a:solidFill>
                <a:srgbClr val="00B05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177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214422"/>
            <a:ext cx="6357982" cy="464347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>Цель</a:t>
            </a:r>
            <a:r>
              <a:rPr lang="ru-RU" sz="2800" b="1" dirty="0" smtClean="0"/>
              <a:t>:</a:t>
            </a:r>
            <a:r>
              <a:rPr lang="ru-RU" sz="2800" dirty="0" smtClean="0"/>
              <a:t> создание масок в технике папье-маше и </a:t>
            </a:r>
            <a:r>
              <a:rPr lang="ru-RU" sz="2800" dirty="0" err="1" smtClean="0"/>
              <a:t>декупаж</a:t>
            </a:r>
            <a:r>
              <a:rPr lang="ru-RU" sz="2800" dirty="0" smtClean="0"/>
              <a:t>. </a:t>
            </a: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2800" b="1" dirty="0" smtClean="0"/>
              <a:t>Задач</a:t>
            </a:r>
            <a:r>
              <a:rPr lang="ru-RU" sz="2800" b="1" dirty="0" smtClean="0"/>
              <a:t>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- продолжить </a:t>
            </a:r>
            <a:r>
              <a:rPr lang="ru-RU" sz="2400" dirty="0" smtClean="0"/>
              <a:t>находить  информацию по выбранной теме  в энциклопедиях и в сети Интернет;</a:t>
            </a:r>
            <a:br>
              <a:rPr lang="ru-RU" sz="2400" dirty="0" smtClean="0"/>
            </a:br>
            <a:r>
              <a:rPr lang="ru-RU" sz="2400" dirty="0" smtClean="0"/>
              <a:t>- изучить </a:t>
            </a:r>
            <a:r>
              <a:rPr lang="ru-RU" sz="2400" dirty="0" smtClean="0"/>
              <a:t>способы изготовления изделий в технике папье-маше и </a:t>
            </a:r>
            <a:r>
              <a:rPr lang="ru-RU" sz="2400" dirty="0" err="1" smtClean="0"/>
              <a:t>декупаж</a:t>
            </a:r>
            <a:r>
              <a:rPr lang="ru-RU" sz="2400" dirty="0" smtClean="0"/>
              <a:t>;</a:t>
            </a:r>
            <a:br>
              <a:rPr lang="ru-RU" sz="2400" dirty="0" smtClean="0"/>
            </a:br>
            <a:r>
              <a:rPr lang="ru-RU" sz="2400" dirty="0" smtClean="0"/>
              <a:t>- обратиться </a:t>
            </a:r>
            <a:r>
              <a:rPr lang="ru-RU" sz="2400" dirty="0" smtClean="0"/>
              <a:t>за помощью к родителям при выполнении практической части проекта;</a:t>
            </a:r>
            <a:br>
              <a:rPr lang="ru-RU" sz="2400" dirty="0" smtClean="0"/>
            </a:br>
            <a:r>
              <a:rPr lang="ru-RU" sz="2400" dirty="0" smtClean="0"/>
              <a:t>сделать выводы по проделанной работе.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177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484784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Технология изготовления посуды из папье-маше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060848"/>
            <a:ext cx="3078088" cy="2298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изготовления понадобиться: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Клей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ПВА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Маски </a:t>
            </a: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/>
              <a:buChar char="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Газеты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        </a:t>
            </a:r>
            <a:endParaRPr lang="ru-RU" sz="14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7" name="Рисунок 6" descr="E:\лида работа\егор\папье-маше маски\DSCN388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3117" y="2300523"/>
            <a:ext cx="2957195" cy="22180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134076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Декорирование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772816"/>
            <a:ext cx="4572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Салфетки для декупажа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Глянцевая акриловая художественная краска белая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Лак акриловый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Клей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ПВА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Тесьма 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7" name="Рисунок 6" descr="E:\лида работа\егор\папье-маше маски\DSCN67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852936"/>
            <a:ext cx="3114045" cy="2320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3933056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помощью  бумаги и клея осторожно наклеиваем куски бумаги на поверхность масок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E:\лида работа\егор\папье-маше маски\DSCN388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6717" y="1484784"/>
            <a:ext cx="2698115" cy="2023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E:\лида работа\егор\папье-маше маски\DSCN640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84984"/>
            <a:ext cx="2520280" cy="18911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13604" y="1287843"/>
            <a:ext cx="2358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/>
                <a:ea typeface="Calibri"/>
              </a:rPr>
              <a:t>Намазываем </a:t>
            </a:r>
            <a:r>
              <a:rPr lang="ru-RU" dirty="0">
                <a:latin typeface="Times New Roman"/>
                <a:ea typeface="Calibri"/>
              </a:rPr>
              <a:t>готовое изделие глянцевой акриловой художественной краской</a:t>
            </a:r>
            <a:endParaRPr lang="ru-RU" dirty="0"/>
          </a:p>
        </p:txBody>
      </p:sp>
      <p:pic>
        <p:nvPicPr>
          <p:cNvPr id="6" name="Рисунок 5" descr="E:\лида работа\егор\папье-маше маски\DSCN669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888" y="3212976"/>
            <a:ext cx="2415540" cy="18395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E:\лида работа\егор\папье-маше маски\DSCN528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8840"/>
            <a:ext cx="2390140" cy="18275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1412776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для декорирования изделий из папье-маше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:\лида работа\егор\папье-маше маски\DSCN67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52936"/>
            <a:ext cx="2520280" cy="1905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 descr="E:\лида работа\егор\папье-маше маски\DSCN67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1" y="3428999"/>
            <a:ext cx="2400087" cy="18000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395104"/>
            <a:ext cx="3888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Декорирование масок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:\лида работа\егор\папье-маше маски\DSCN68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2592296" cy="1944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E:\лида работа\егор\папье-маше маски\DSCN67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2520280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155679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Декорирование масок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:\лида работа\егор\папье-маше маски\DSCN67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76872"/>
            <a:ext cx="2520280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E:\лида работа\егор\папье-маше маски\DSCN686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01008"/>
            <a:ext cx="2520280" cy="18947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35885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96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Цель: создание масок в технике папье-маше и декупаж.   Задач:  - продолжить находить  информацию по выбранной теме  в энциклопедиях и в сети Интернет; - изучить способы изготовления изделий в технике папье-маше и декупаж; - обратиться за помощью к родителям при выполнении практической части проекта; сделать выводы по проделанной работе.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pioneer</dc:creator>
  <cp:lastModifiedBy>Юлия</cp:lastModifiedBy>
  <cp:revision>14</cp:revision>
  <dcterms:created xsi:type="dcterms:W3CDTF">2014-02-22T10:33:15Z</dcterms:created>
  <dcterms:modified xsi:type="dcterms:W3CDTF">2015-04-28T09:10:24Z</dcterms:modified>
</cp:coreProperties>
</file>