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2" r:id="rId5"/>
    <p:sldId id="257" r:id="rId6"/>
    <p:sldId id="261" r:id="rId7"/>
    <p:sldId id="267" r:id="rId8"/>
    <p:sldId id="269" r:id="rId9"/>
    <p:sldId id="277" r:id="rId10"/>
    <p:sldId id="275" r:id="rId11"/>
    <p:sldId id="271" r:id="rId12"/>
    <p:sldId id="274" r:id="rId13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71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58B9E-813B-45A2-8EB5-1A8B30B4DD75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544F3-FE0F-41FB-9A5C-664D3EFFAD6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D56CA-DF24-4D7F-B2CA-ED38197C9C91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CEAAC-CD75-44E4-88E2-AD37476F9C6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1DD18-0F81-4750-82EA-689BE8001137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2961F-473F-4910-985D-FF6D0D8C2BB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702C-5F4A-452C-8833-44A6998E7596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97AEF-D95F-4D4B-A681-84D9387BBEB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3793A-892F-4DFE-80CC-4CB42D910A5D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DE73C-5CEE-4F9D-8C5B-D739406E865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E1A08-02AB-476E-B32D-E0B811AB8796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C66E7-D8B0-4917-958B-D89866C8A64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C39E5-B49B-4834-BB07-AEEBD97A38D9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9D68B-938C-4803-AADB-701A61D8DEB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E005C-9ECF-47EB-A368-3ABE7521EB82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05741-B7BA-4D16-B371-B50FBF90A1D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8DDBA-C7DB-4BE9-9EC5-24F4FE59DA76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C9218-AF46-45D0-87DF-60878A98F53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7C5B9-4B83-46A9-9270-5C4FF8365C78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22A11-3DB5-4AAC-8C90-283DF47E97C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34674-DB51-4FE2-83A9-89CDD57E4563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E404B-61A6-44E6-AC9C-ECF535AE281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D8FA2C-9646-46A8-B29B-52B76A7D71D0}" type="datetimeFigureOut">
              <a:rPr lang="fr-FR"/>
              <a:pPr>
                <a:defRPr/>
              </a:pPr>
              <a:t>11/01/2016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76B222C-663D-4B53-A025-E1355961B01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Microsoft_Excel_97-2003_Worksheet7.xls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0.emf"/><Relationship Id="rId4" Type="http://schemas.openxmlformats.org/officeDocument/2006/relationships/oleObject" Target="../embeddings/Microsoft_Excel_97-2003_Worksheet6.xls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Microsoft_Excel_97-2003_Worksheet1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emf"/><Relationship Id="rId4" Type="http://schemas.openxmlformats.org/officeDocument/2006/relationships/oleObject" Target="../embeddings/Microsoft_Excel_97-2003_Worksheet2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Microsoft_Excel_97-2003_Worksheet3.xls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8.png"/><Relationship Id="rId4" Type="http://schemas.openxmlformats.org/officeDocument/2006/relationships/oleObject" Target="../embeddings/Microsoft_Excel_97-2003_Worksheet4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85728"/>
            <a:ext cx="864399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 БЮДЖЕТНОЕ  УЧРЕЖДЕНИЕ ДОПОЛНИТЕЛЬНОГО ОБРАЗОВАНИЯ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«ЛЯНТОРСКИЙ ЦЕНТР ДОПОЛНИТЕЛЬНОГО ОБРАЗОВАНИЯ»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071670" y="3886200"/>
            <a:ext cx="6929486" cy="2114568"/>
          </a:xfrm>
        </p:spPr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i="1" u="sng" dirty="0" smtClean="0">
                <a:solidFill>
                  <a:schemeClr val="tx2">
                    <a:lumMod val="75000"/>
                  </a:schemeClr>
                </a:solidFill>
              </a:rPr>
              <a:t>Выполнил обучающийся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ТРУСЬ АРСЕНИЙ 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i="1" u="sng" dirty="0" smtClean="0">
                <a:solidFill>
                  <a:schemeClr val="tx2">
                    <a:lumMod val="75000"/>
                  </a:schemeClr>
                </a:solidFill>
              </a:rPr>
              <a:t>Руководитель: </a:t>
            </a: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Девятых  С.Ф.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000" i="1" u="sng" dirty="0" smtClean="0">
                <a:solidFill>
                  <a:schemeClr val="tx2">
                    <a:lumMod val="75000"/>
                  </a:schemeClr>
                </a:solidFill>
              </a:rPr>
              <a:t>Педагог-психолог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2571744"/>
            <a:ext cx="7772400" cy="1357322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МОЙ ВЫБОР?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«Что или кто оказывает влияние на выбор будущей профессии ?»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322251"/>
          </a:xfrm>
        </p:spPr>
        <p:txBody>
          <a:bodyPr/>
          <a:lstStyle/>
          <a:p>
            <a:r>
              <a:rPr lang="ru-RU" dirty="0" smtClean="0"/>
              <a:t>Ответы родителей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428736"/>
            <a:ext cx="4041775" cy="465127"/>
          </a:xfrm>
        </p:spPr>
        <p:txBody>
          <a:bodyPr/>
          <a:lstStyle/>
          <a:p>
            <a:r>
              <a:rPr lang="ru-RU" dirty="0" smtClean="0"/>
              <a:t>Ответы обучающихся</a:t>
            </a:r>
            <a:endParaRPr lang="ru-RU" dirty="0"/>
          </a:p>
        </p:txBody>
      </p:sp>
      <p:graphicFrame>
        <p:nvGraphicFramePr>
          <p:cNvPr id="29698" name="Object 2"/>
          <p:cNvGraphicFramePr>
            <a:graphicFrameLocks noGrp="1"/>
          </p:cNvGraphicFramePr>
          <p:nvPr>
            <p:ph sz="quarter" idx="4"/>
          </p:nvPr>
        </p:nvGraphicFramePr>
        <p:xfrm>
          <a:off x="4500562" y="2071678"/>
          <a:ext cx="4643438" cy="3000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1" name="Диаграмма" r:id="rId4" imgW="5934151" imgH="1943100" progId="Excel.Sheet.8">
                  <p:embed/>
                </p:oleObj>
              </mc:Choice>
              <mc:Fallback>
                <p:oleObj name="Диаграмма" r:id="rId4" imgW="5934151" imgH="1943100" progId="Excel.Sheet.8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2" y="2071678"/>
                        <a:ext cx="4643438" cy="30003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0" name="Object 4"/>
          <p:cNvGraphicFramePr>
            <a:graphicFrameLocks noGrp="1"/>
          </p:cNvGraphicFramePr>
          <p:nvPr>
            <p:ph sz="half" idx="2"/>
          </p:nvPr>
        </p:nvGraphicFramePr>
        <p:xfrm>
          <a:off x="214282" y="2071678"/>
          <a:ext cx="4214842" cy="30718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Диаграмма" r:id="rId7" imgW="5772302" imgH="2352751" progId="Excel.Sheet.8">
                  <p:embed/>
                </p:oleObj>
              </mc:Choice>
              <mc:Fallback>
                <p:oleObj name="Диаграмма" r:id="rId7" imgW="5772302" imgH="2352751" progId="Excel.Sheet.8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2071678"/>
                        <a:ext cx="4214842" cy="30718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14282" y="285728"/>
            <a:ext cx="8572560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Памятка выбирающему профессию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Выбор профессии — сложный и ответственный шаг в твоей жизни.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предоставляй выбор своей будущей профессии случаю.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Пользуйся информацией профессионалов.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Профессию надо выбирать обдуманно, с учетом своих способностей и  внутренних убеждений (только равнодушные, идут  куда придется), реальных возможностей.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i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Профессию надо выбирать в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звесив все «за» и «против».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i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28597" y="1571612"/>
            <a:ext cx="8258204" cy="4554551"/>
          </a:xfrm>
        </p:spPr>
        <p:txBody>
          <a:bodyPr/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1.Мнение старших членов семьи.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2. Мнение товарищей, подруг.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3.Мнение  педагогов.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4.Личные интересы детей.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5. Способности.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б.Склонности.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fr-FR" sz="1400" dirty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71472" y="274638"/>
            <a:ext cx="771530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выбор профессии подростков влияют: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500042"/>
            <a:ext cx="8572560" cy="6143668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Объект  исследования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– влияние родителей на подростков при выборе профессии.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Предмет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исследования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– мнение родителей, оказывающее влияние на профессиональный  выбор подростка.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Методы  исследования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изучение литературы по теме исследования; анкета для родителей;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анкета «Социологический опрос»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fr-FR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14282" y="428604"/>
            <a:ext cx="8501122" cy="14773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исследования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самостоятельности профессионального выбора подростков и влияния родителей при выборе профессии.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57158" y="2143116"/>
            <a:ext cx="8143932" cy="36317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исследования</a:t>
            </a:r>
            <a:r>
              <a:rPr kumimoji="0" lang="ru-RU" sz="30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Рассмотреть проблемы подростков при выборе профессии.</a:t>
            </a:r>
          </a:p>
          <a:p>
            <a:pPr marL="514350" marR="0" lvl="0" indent="-5143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Изучить влияние родителей на  подростков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 выборе профессии.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Изучить мнение обучающихся - кто или что влияет на их выбор будущей профессии.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14348" y="1643050"/>
            <a:ext cx="807249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Гипотеза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hangingPunct="0"/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считаем, что при выборе профессии самостоятельность подростков ограничена влиянием родителей.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57166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«Насколько хорошо вы и ваш ребенок знакомы с выбранной профессией?»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Объект 41"/>
          <p:cNvGraphicFramePr>
            <a:graphicFrameLocks/>
          </p:cNvGraphicFramePr>
          <p:nvPr/>
        </p:nvGraphicFramePr>
        <p:xfrm>
          <a:off x="857224" y="1714488"/>
          <a:ext cx="7715304" cy="364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Диаграмма" r:id="rId4" imgW="5864860" imgH="2158171" progId="Excel.Sheet.8">
                  <p:embed/>
                </p:oleObj>
              </mc:Choice>
              <mc:Fallback>
                <p:oleObj name="Диаграмма" r:id="rId4" imgW="5864860" imgH="2158171" progId="Excel.Sheet.8">
                  <p:embed/>
                  <p:pic>
                    <p:nvPicPr>
                      <p:cNvPr id="0" name="Объект 4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1714488"/>
                        <a:ext cx="7715304" cy="3643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000100" y="357166"/>
            <a:ext cx="77867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701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«Почему  планы вашего ребенка или Ваши планы связаны именно с этой профессией?»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70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5601" name="Object 1"/>
          <p:cNvGraphicFramePr>
            <a:graphicFrameLocks/>
          </p:cNvGraphicFramePr>
          <p:nvPr/>
        </p:nvGraphicFramePr>
        <p:xfrm>
          <a:off x="785786" y="1428736"/>
          <a:ext cx="7572428" cy="3714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Диаграмма" r:id="rId4" imgW="5715000" imgH="2371649" progId="Excel.Sheet.8">
                  <p:embed/>
                </p:oleObj>
              </mc:Choice>
              <mc:Fallback>
                <p:oleObj name="Диаграмма" r:id="rId4" imgW="5715000" imgH="2371649" progId="Excel.Sheet.8">
                  <p:embed/>
                  <p:pic>
                    <p:nvPicPr>
                      <p:cNvPr id="0" name="Picture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1428736"/>
                        <a:ext cx="7572428" cy="37147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2828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71472" y="285728"/>
            <a:ext cx="81439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2"/>
                </a:solidFill>
              </a:rPr>
              <a:t>Результаты исследования анкеты для подростков «Социальный опрос»</a:t>
            </a:r>
            <a:endParaRPr lang="ru-RU" sz="2000" b="1" dirty="0" smtClean="0">
              <a:solidFill>
                <a:schemeClr val="tx2"/>
              </a:solidFill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«Какой должна быть профессия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3553" name="Object 1"/>
          <p:cNvGraphicFramePr>
            <a:graphicFrameLocks/>
          </p:cNvGraphicFramePr>
          <p:nvPr/>
        </p:nvGraphicFramePr>
        <p:xfrm>
          <a:off x="642910" y="1428736"/>
          <a:ext cx="8072494" cy="4071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Диаграмма" r:id="rId4" imgW="5753100" imgH="2162251" progId="Excel.Sheet.8">
                  <p:embed/>
                </p:oleObj>
              </mc:Choice>
              <mc:Fallback>
                <p:oleObj name="Диаграмма" r:id="rId4" imgW="5753100" imgH="2162251" progId="Excel.Sheet.8">
                  <p:embed/>
                  <p:pic>
                    <p:nvPicPr>
                      <p:cNvPr id="0" name="Picture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1428736"/>
                        <a:ext cx="8072494" cy="40719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2619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642918"/>
            <a:ext cx="4040188" cy="642942"/>
          </a:xfrm>
        </p:spPr>
        <p:txBody>
          <a:bodyPr/>
          <a:lstStyle/>
          <a:p>
            <a:r>
              <a:rPr lang="ru-RU" sz="1800" i="1" dirty="0" smtClean="0"/>
              <a:t>«Что определяет жизненный успех человека?» (Ответы родителей)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928670"/>
            <a:ext cx="4041775" cy="785818"/>
          </a:xfrm>
        </p:spPr>
        <p:txBody>
          <a:bodyPr/>
          <a:lstStyle/>
          <a:p>
            <a:endParaRPr lang="ru-RU" sz="1800" i="1" dirty="0" smtClean="0"/>
          </a:p>
          <a:p>
            <a:endParaRPr lang="ru-RU" sz="1800" i="1" dirty="0" smtClean="0"/>
          </a:p>
          <a:p>
            <a:endParaRPr lang="ru-RU" sz="1800" i="1" dirty="0" smtClean="0"/>
          </a:p>
          <a:p>
            <a:endParaRPr lang="ru-RU" sz="1800" i="1" dirty="0" smtClean="0"/>
          </a:p>
          <a:p>
            <a:endParaRPr lang="ru-RU" sz="1800" i="1" dirty="0" smtClean="0"/>
          </a:p>
          <a:p>
            <a:endParaRPr lang="ru-RU" sz="1800" i="1" dirty="0" smtClean="0"/>
          </a:p>
          <a:p>
            <a:r>
              <a:rPr lang="ru-RU" sz="1800" i="1" dirty="0" smtClean="0"/>
              <a:t>Больше всего для вас имеет  значение?   (Ответы обучающихся)</a:t>
            </a:r>
            <a:endParaRPr lang="ru-RU" sz="1800" dirty="0" smtClean="0"/>
          </a:p>
          <a:p>
            <a:endParaRPr lang="ru-RU" dirty="0"/>
          </a:p>
        </p:txBody>
      </p:sp>
      <p:graphicFrame>
        <p:nvGraphicFramePr>
          <p:cNvPr id="33794" name="Объект 65"/>
          <p:cNvGraphicFramePr>
            <a:graphicFrameLocks noGrp="1"/>
          </p:cNvGraphicFramePr>
          <p:nvPr>
            <p:ph sz="half" idx="2"/>
          </p:nvPr>
        </p:nvGraphicFramePr>
        <p:xfrm>
          <a:off x="357158" y="1857364"/>
          <a:ext cx="4140230" cy="3206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6" name="Диаграмма" r:id="rId4" imgW="5633192" imgH="2548349" progId="Excel.Sheet.8">
                  <p:embed/>
                </p:oleObj>
              </mc:Choice>
              <mc:Fallback>
                <p:oleObj name="Диаграмма" r:id="rId4" imgW="5633192" imgH="2548349" progId="Excel.Sheet.8">
                  <p:embed/>
                  <p:pic>
                    <p:nvPicPr>
                      <p:cNvPr id="0" name="Объект 6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-125"/>
                      <a:stretch>
                        <a:fillRect/>
                      </a:stretch>
                    </p:blipFill>
                    <p:spPr bwMode="auto">
                      <a:xfrm>
                        <a:off x="357158" y="1857364"/>
                        <a:ext cx="4140230" cy="32069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Object 3"/>
          <p:cNvGraphicFramePr>
            <a:graphicFrameLocks noGrp="1"/>
          </p:cNvGraphicFramePr>
          <p:nvPr>
            <p:ph sz="quarter" idx="4"/>
          </p:nvPr>
        </p:nvGraphicFramePr>
        <p:xfrm>
          <a:off x="4714876" y="1785926"/>
          <a:ext cx="4141817" cy="3286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7" name="Диаграмма" r:id="rId7" imgW="6057900" imgH="1990649" progId="Excel.Sheet.8">
                  <p:embed/>
                </p:oleObj>
              </mc:Choice>
              <mc:Fallback>
                <p:oleObj name="Диаграмма" r:id="rId7" imgW="6057900" imgH="1990649" progId="Excel.Sheet.8">
                  <p:embed/>
                  <p:pic>
                    <p:nvPicPr>
                      <p:cNvPr id="0" name="Picture 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6" y="1785926"/>
                        <a:ext cx="4141817" cy="32861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</TotalTime>
  <Words>240</Words>
  <Application>Microsoft Office PowerPoint</Application>
  <PresentationFormat>Экран (4:3)</PresentationFormat>
  <Paragraphs>53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Thème Office</vt:lpstr>
      <vt:lpstr>Диаграмма</vt:lpstr>
      <vt:lpstr>МОЙ ВЫБОР? </vt:lpstr>
      <vt:lpstr>На выбор профессии подростков влияют: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«Что или кто оказывает влияние на выбор будущей профессии ?» 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NAME</dc:title>
  <dc:creator>Наталья</dc:creator>
  <cp:lastModifiedBy>Наталья</cp:lastModifiedBy>
  <cp:revision>81</cp:revision>
  <dcterms:created xsi:type="dcterms:W3CDTF">2008-08-02T16:05:09Z</dcterms:created>
  <dcterms:modified xsi:type="dcterms:W3CDTF">2016-01-11T12:52:10Z</dcterms:modified>
</cp:coreProperties>
</file>