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 </a:t>
            </a:r>
            <a:r>
              <a:rPr lang="ru-RU" dirty="0"/>
              <a:t>Как вы предпочитаете общаться?( </a:t>
            </a:r>
            <a:r>
              <a:rPr lang="ru-RU" dirty="0" err="1"/>
              <a:t>виртуально,реально</a:t>
            </a:r>
            <a:r>
              <a:rPr lang="ru-RU" dirty="0"/>
              <a:t>)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 Как вы предпочитаете общаться?( виртуально,реально)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реально</c:v>
                </c:pt>
                <c:pt idx="1">
                  <c:v>виртуально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61</c:v>
                </c:pt>
                <c:pt idx="1">
                  <c:v>19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2. Общаясь в виртуальном мире,вы используете свое настоящее имя или анонимный никнейм?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настоящее имя</c:v>
                </c:pt>
                <c:pt idx="1">
                  <c:v>анонимный nickname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43</c:v>
                </c:pt>
                <c:pt idx="1">
                  <c:v>37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57388D0-A628-4F0E-873C-4C0DB260075D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1B241E0-D06F-4102-B7A4-EB23ADA5B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43852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  ОБЩЕОБРАЗОВАТЕЛЬНОЕ УЧРЕЖДЕНИЕ «СРЕДНЯЯ ОБЩЕОБРАЗОВАТЕЛЬНАЯ ШКОЛА № 15 С УГЛУБЛЕННЫМ ИЗУЧЕНИЕМ ОТДЕЛЬНЫХ ПРЕДМЕТОВ»  Г. ЗАРИНСКА АЛТАЙСКОГО КРАЯ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285992"/>
            <a:ext cx="8286808" cy="428628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ИССЛЕДОВАТЕЛЬСКАЯ  РАБОТА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ТЕМЕ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как особая разновидность современных антропонимов»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/>
              <a:t> Выполнила:</a:t>
            </a:r>
          </a:p>
          <a:p>
            <a:pPr algn="r"/>
            <a:r>
              <a:rPr lang="ru-RU" sz="1400" dirty="0" smtClean="0"/>
              <a:t>ученица 8  класса</a:t>
            </a:r>
          </a:p>
          <a:p>
            <a:pPr algn="r"/>
            <a:r>
              <a:rPr lang="ru-RU" sz="1400" dirty="0" err="1" smtClean="0"/>
              <a:t>Зидлер</a:t>
            </a:r>
            <a:r>
              <a:rPr lang="ru-RU" sz="1400" dirty="0" smtClean="0"/>
              <a:t> Диана Евгеньевна</a:t>
            </a:r>
          </a:p>
          <a:p>
            <a:pPr algn="r"/>
            <a:r>
              <a:rPr lang="ru-RU" sz="1400" dirty="0" smtClean="0"/>
              <a:t>Научный руководитель:</a:t>
            </a:r>
          </a:p>
          <a:p>
            <a:pPr algn="r"/>
            <a:r>
              <a:rPr lang="ru-RU" sz="1400" dirty="0" smtClean="0"/>
              <a:t>учитель русского языка </a:t>
            </a:r>
          </a:p>
          <a:p>
            <a:pPr algn="r"/>
            <a:r>
              <a:rPr lang="ru-RU" sz="1400" dirty="0" smtClean="0"/>
              <a:t>Жданова Евгения Георгиевна</a:t>
            </a:r>
          </a:p>
          <a:p>
            <a:pPr algn="r"/>
            <a:endParaRPr lang="ru-RU" sz="1600" dirty="0" smtClean="0"/>
          </a:p>
          <a:p>
            <a:pPr algn="ctr"/>
            <a:r>
              <a:rPr lang="ru-RU" sz="1600" dirty="0" smtClean="0"/>
              <a:t>г.Заринск</a:t>
            </a:r>
          </a:p>
          <a:p>
            <a:pPr algn="ctr"/>
            <a:r>
              <a:rPr lang="ru-RU" sz="1600" dirty="0" smtClean="0"/>
              <a:t>2015 г.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Заключение.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 </a:t>
            </a:r>
          </a:p>
          <a:p>
            <a:pPr fontAlgn="base"/>
            <a:r>
              <a:rPr lang="en-US" dirty="0" smtClean="0"/>
              <a:t>Nickname</a:t>
            </a:r>
            <a:r>
              <a:rPr lang="ru-RU" dirty="0" smtClean="0"/>
              <a:t>— это имена, применяемые в первую очередь для личного общения в виртуальном коммуникативном пространстве.</a:t>
            </a:r>
          </a:p>
          <a:p>
            <a:r>
              <a:rPr lang="ru-RU" dirty="0" smtClean="0"/>
              <a:t> </a:t>
            </a:r>
            <a:r>
              <a:rPr lang="en-US" dirty="0" smtClean="0"/>
              <a:t>Nickname </a:t>
            </a:r>
            <a:r>
              <a:rPr lang="ru-RU" dirty="0" smtClean="0"/>
              <a:t>заменяет личное имя человека и служат показателем его индивидуальности и раскрепощения.</a:t>
            </a:r>
          </a:p>
          <a:p>
            <a:r>
              <a:rPr lang="ru-RU" dirty="0" smtClean="0"/>
              <a:t>Таким образом, мы </a:t>
            </a:r>
            <a:r>
              <a:rPr lang="ru-RU" smtClean="0"/>
              <a:t>доказали,что</a:t>
            </a:r>
            <a:r>
              <a:rPr lang="ru-RU" dirty="0" smtClean="0"/>
              <a:t> </a:t>
            </a:r>
            <a:r>
              <a:rPr lang="en-US" dirty="0" smtClean="0"/>
              <a:t>Nickname– </a:t>
            </a:r>
            <a:r>
              <a:rPr lang="ru-RU" dirty="0" smtClean="0"/>
              <a:t>это особая разновидность современных антропонимов.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33681">
            <a:off x="3897350" y="732952"/>
            <a:ext cx="5256883" cy="2029443"/>
          </a:xfrm>
          <a:prstGeom prst="rect">
            <a:avLst/>
          </a:prstGeom>
        </p:spPr>
      </p:pic>
      <p:pic>
        <p:nvPicPr>
          <p:cNvPr id="3" name="Рисунок 2" descr="вк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71470">
            <a:off x="197314" y="624730"/>
            <a:ext cx="3693568" cy="2100608"/>
          </a:xfrm>
          <a:prstGeom prst="rect">
            <a:avLst/>
          </a:prstGeom>
        </p:spPr>
      </p:pic>
      <p:pic>
        <p:nvPicPr>
          <p:cNvPr id="4" name="Рисунок 3" descr="одн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143248"/>
            <a:ext cx="5667962" cy="1926125"/>
          </a:xfrm>
          <a:prstGeom prst="rect">
            <a:avLst/>
          </a:prstGeom>
        </p:spPr>
      </p:pic>
      <p:pic>
        <p:nvPicPr>
          <p:cNvPr id="5" name="Рисунок 4" descr="тамблр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74902">
            <a:off x="5955714" y="4348247"/>
            <a:ext cx="2962613" cy="2171796"/>
          </a:xfrm>
          <a:prstGeom prst="rect">
            <a:avLst/>
          </a:prstGeom>
        </p:spPr>
      </p:pic>
      <p:pic>
        <p:nvPicPr>
          <p:cNvPr id="6" name="Рисунок 5" descr="рдп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43671">
            <a:off x="389637" y="3876824"/>
            <a:ext cx="3073551" cy="27902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458200" cy="628652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Предмет-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сетевое имя - </a:t>
            </a:r>
            <a:r>
              <a:rPr 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социальные сети  Интернет.</a:t>
            </a:r>
          </a:p>
          <a:p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если рассмотреть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 точки зрения происхождения и функционирования, то можно доказать, что </a:t>
            </a:r>
            <a:r>
              <a:rPr lang="en-US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одна из особых  разновидностей современных антропонимов .</a:t>
            </a:r>
          </a:p>
          <a:p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467600" cy="635798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доказать, что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это  особая разновидность современных антропонимов 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Изучить научную литературу по данному вопросу.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Выявить психологические и культурные предпосылки для появления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Изучить источники пополнения этой активно развивающейся группы.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Собрать и проанализировать такой пласт антропонимов,  как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Анализ анкет учащихся школы № 15 г.Заринска.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изучение теоретического материала;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анкетирование учащихся;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анализ полученных результатов.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flipV="1">
            <a:off x="457200" y="6473951"/>
            <a:ext cx="7467600" cy="45719"/>
          </a:xfrm>
        </p:spPr>
        <p:txBody>
          <a:bodyPr>
            <a:normAutofit fontScale="25000" lnSpcReduction="20000"/>
          </a:bodyPr>
          <a:lstStyle/>
          <a:p>
            <a:endParaRPr lang="ru-RU" sz="2100" dirty="0" smtClean="0"/>
          </a:p>
          <a:p>
            <a:r>
              <a:rPr lang="ru-RU" sz="2600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940048"/>
          </a:xfrm>
        </p:spPr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Антропоним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единично имя собственное или совокупность имен собственных, идентифицирующих человека.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 более широком смысле это имя любой персоны, вымышленной или реальной.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8232"/>
            <a:ext cx="7467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511420"/>
          </a:xfrm>
        </p:spPr>
        <p:txBody>
          <a:bodyPr>
            <a:normAutofit/>
          </a:bodyPr>
          <a:lstStyle/>
          <a:p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первоначально «кличка», «прозвище» , «другое имя»,также «сетевое имя»,псевдоним, используемый пользователем в сети Интернет ,обычно в местах общения(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чатах,форумах,блогах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 flipV="1">
            <a:off x="457200" y="6473951"/>
            <a:ext cx="7467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Группы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1)</a:t>
            </a:r>
            <a:r>
              <a:rPr lang="ru-RU" dirty="0" smtClean="0"/>
              <a:t> 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образованные от топонимов.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образованные от антропонимов.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образованные от имен нарицательных, не входящих в топонимическую и антропонимическую лексику.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Подгруппы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Nickname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b="1" dirty="0" smtClean="0"/>
              <a:t>1.</a:t>
            </a:r>
            <a:r>
              <a:rPr lang="ru-RU" dirty="0" smtClean="0"/>
              <a:t>  </a:t>
            </a:r>
            <a:r>
              <a:rPr lang="en-US" dirty="0" smtClean="0"/>
              <a:t>Nickname</a:t>
            </a:r>
            <a:r>
              <a:rPr lang="ru-RU" dirty="0" smtClean="0"/>
              <a:t>, указывающие на внешний вид </a:t>
            </a:r>
            <a:r>
              <a:rPr lang="ru-RU" dirty="0" smtClean="0"/>
              <a:t>пользователя;</a:t>
            </a:r>
            <a:endParaRPr lang="ru-RU" dirty="0" smtClean="0"/>
          </a:p>
          <a:p>
            <a:pPr fontAlgn="base"/>
            <a:r>
              <a:rPr lang="ru-RU" b="1" dirty="0" smtClean="0"/>
              <a:t>2.</a:t>
            </a:r>
            <a:r>
              <a:rPr lang="ru-RU" dirty="0" smtClean="0"/>
              <a:t>  </a:t>
            </a:r>
            <a:r>
              <a:rPr lang="en-US" dirty="0" smtClean="0"/>
              <a:t>Nickname</a:t>
            </a:r>
            <a:r>
              <a:rPr lang="ru-RU" dirty="0" smtClean="0"/>
              <a:t>, указывающие на поведение, духовные и душевные качества </a:t>
            </a:r>
            <a:r>
              <a:rPr lang="ru-RU" dirty="0" smtClean="0"/>
              <a:t>пользователя;</a:t>
            </a:r>
            <a:endParaRPr lang="ru-RU" dirty="0" smtClean="0"/>
          </a:p>
          <a:p>
            <a:pPr fontAlgn="base"/>
            <a:r>
              <a:rPr lang="ru-RU" b="1" dirty="0" smtClean="0"/>
              <a:t>3.</a:t>
            </a:r>
            <a:r>
              <a:rPr lang="ru-RU" dirty="0" smtClean="0"/>
              <a:t> </a:t>
            </a:r>
            <a:r>
              <a:rPr lang="en-US" dirty="0" smtClean="0"/>
              <a:t>Nickname</a:t>
            </a:r>
            <a:r>
              <a:rPr lang="ru-RU" dirty="0" smtClean="0"/>
              <a:t>  , обозначающие  животных, птиц, рыб, </a:t>
            </a:r>
            <a:r>
              <a:rPr lang="ru-RU" dirty="0" smtClean="0"/>
              <a:t>растений;</a:t>
            </a:r>
            <a:endParaRPr lang="ru-RU" dirty="0" smtClean="0"/>
          </a:p>
          <a:p>
            <a:pPr fontAlgn="base"/>
            <a:r>
              <a:rPr lang="ru-RU" b="1" dirty="0" smtClean="0"/>
              <a:t>4.</a:t>
            </a:r>
            <a:r>
              <a:rPr lang="ru-RU" dirty="0" smtClean="0"/>
              <a:t> </a:t>
            </a:r>
            <a:r>
              <a:rPr lang="en-US" dirty="0" smtClean="0"/>
              <a:t>Nickname </a:t>
            </a:r>
            <a:r>
              <a:rPr lang="ru-RU" dirty="0" smtClean="0"/>
              <a:t>, указывающие на интересы </a:t>
            </a:r>
            <a:r>
              <a:rPr lang="ru-RU" dirty="0" smtClean="0"/>
              <a:t>пользователя;</a:t>
            </a:r>
            <a:endParaRPr lang="ru-RU" dirty="0" smtClean="0"/>
          </a:p>
          <a:p>
            <a:pPr fontAlgn="base"/>
            <a:r>
              <a:rPr lang="ru-RU" b="1" dirty="0" smtClean="0"/>
              <a:t>5.</a:t>
            </a:r>
            <a:r>
              <a:rPr lang="ru-RU" dirty="0" smtClean="0"/>
              <a:t> </a:t>
            </a:r>
            <a:r>
              <a:rPr lang="en-US" dirty="0" smtClean="0"/>
              <a:t>Nickname </a:t>
            </a:r>
            <a:r>
              <a:rPr lang="ru-RU" dirty="0" smtClean="0"/>
              <a:t>, созданные на основе различных компьютерных </a:t>
            </a:r>
            <a:r>
              <a:rPr lang="ru-RU" dirty="0" smtClean="0"/>
              <a:t>реалий;</a:t>
            </a:r>
            <a:endParaRPr lang="ru-RU" dirty="0" smtClean="0"/>
          </a:p>
          <a:p>
            <a:pPr fontAlgn="base"/>
            <a:r>
              <a:rPr lang="ru-RU" b="1" dirty="0" smtClean="0"/>
              <a:t>6.</a:t>
            </a:r>
            <a:r>
              <a:rPr lang="ru-RU" dirty="0" smtClean="0"/>
              <a:t> </a:t>
            </a:r>
            <a:r>
              <a:rPr lang="en-US" dirty="0" smtClean="0"/>
              <a:t>Nickname </a:t>
            </a:r>
            <a:r>
              <a:rPr lang="ru-RU" dirty="0" smtClean="0"/>
              <a:t>, отражающие название предметов материальной </a:t>
            </a:r>
            <a:r>
              <a:rPr lang="ru-RU" dirty="0" smtClean="0"/>
              <a:t>культуры;</a:t>
            </a:r>
            <a:endParaRPr lang="ru-RU" dirty="0" smtClean="0"/>
          </a:p>
          <a:p>
            <a:pPr fontAlgn="base"/>
            <a:r>
              <a:rPr lang="ru-RU" b="1" dirty="0" smtClean="0"/>
              <a:t>7.</a:t>
            </a:r>
            <a:r>
              <a:rPr lang="ru-RU" dirty="0" smtClean="0"/>
              <a:t> </a:t>
            </a:r>
            <a:r>
              <a:rPr lang="en-US" dirty="0" smtClean="0"/>
              <a:t>Nickname </a:t>
            </a:r>
            <a:r>
              <a:rPr lang="ru-RU" dirty="0" smtClean="0"/>
              <a:t>, обозначающие продукты </a:t>
            </a:r>
            <a:r>
              <a:rPr lang="ru-RU" dirty="0" smtClean="0"/>
              <a:t>питания.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330</TotalTime>
  <Words>184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МУНИЦИПАЛЬНОЕ БЮДЖЕТНОЕ  ОБЩЕОБРАЗОВАТЕЛЬНОЕ УЧРЕЖДЕНИЕ «СРЕДНЯЯ ОБЩЕОБРАЗОВАТЕЛЬНАЯ ШКОЛА № 15 С УГЛУБЛЕННЫМ ИЗУЧЕНИЕМ ОТДЕЛЬНЫХ ПРЕДМЕТОВ»  Г. ЗАРИНСКА АЛТАЙСКОГО КРАЯ </vt:lpstr>
      <vt:lpstr>Слайд 2</vt:lpstr>
      <vt:lpstr> </vt:lpstr>
      <vt:lpstr>Цель: доказать, что  Nickname - это  особая разновидность современных антропонимов . Задачи 1. Изучить научную литературу по данному вопросу. 2. Выявить психологические и культурные предпосылки для появления  Nickname. 3. Изучить источники пополнения этой активно развивающейся группы. 4. Собрать и проанализировать такой пласт антропонимов,  как nickname. 5. Анализ анкет учащихся школы № 15 г.Заринска. Методы исследования: - изучение теоретического материала;  - анкетирование учащихся; - анализ полученных результатов.  </vt:lpstr>
      <vt:lpstr>Антропоним – это единично имя собственное или совокупность имен собственных, идентифицирующих человека.  В  более широком смысле это имя любой персоны, вымышленной или реальной. </vt:lpstr>
      <vt:lpstr>Nickname – первоначально «кличка», «прозвище» , «другое имя»,также «сетевое имя»,псевдоним, используемый пользователем в сети Интернет ,обычно в местах общения(чатах,форумах,блогах) </vt:lpstr>
      <vt:lpstr>Группы Nickname:</vt:lpstr>
      <vt:lpstr>Подгруппы Nickname:</vt:lpstr>
      <vt:lpstr>Слайд 9</vt:lpstr>
      <vt:lpstr>Слайд 10</vt:lpstr>
      <vt:lpstr>Заключение.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Женя</dc:creator>
  <cp:lastModifiedBy>User</cp:lastModifiedBy>
  <cp:revision>32</cp:revision>
  <dcterms:created xsi:type="dcterms:W3CDTF">2015-10-24T11:51:27Z</dcterms:created>
  <dcterms:modified xsi:type="dcterms:W3CDTF">2015-10-30T08:16:18Z</dcterms:modified>
</cp:coreProperties>
</file>