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9" r:id="rId9"/>
    <p:sldId id="276" r:id="rId10"/>
    <p:sldId id="277" r:id="rId11"/>
    <p:sldId id="278" r:id="rId12"/>
    <p:sldId id="283" r:id="rId13"/>
    <p:sldId id="281" r:id="rId14"/>
    <p:sldId id="282" r:id="rId15"/>
    <p:sldId id="285" r:id="rId16"/>
    <p:sldId id="284" r:id="rId17"/>
    <p:sldId id="280" r:id="rId18"/>
    <p:sldId id="287" r:id="rId19"/>
    <p:sldId id="257" r:id="rId20"/>
    <p:sldId id="264" r:id="rId21"/>
    <p:sldId id="258" r:id="rId22"/>
    <p:sldId id="263" r:id="rId23"/>
    <p:sldId id="262" r:id="rId24"/>
    <p:sldId id="260" r:id="rId25"/>
    <p:sldId id="259" r:id="rId26"/>
    <p:sldId id="265" r:id="rId27"/>
    <p:sldId id="267" r:id="rId28"/>
    <p:sldId id="268" r:id="rId29"/>
    <p:sldId id="269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E7F8E-0DAE-4EA6-A568-7357DFEECF15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5BF36-6A72-46DD-9425-BC0A63C52F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player.myshared.ru/986494/data/images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772816"/>
            <a:ext cx="5760640" cy="30243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Arial Black" pitchFamily="34" charset="0"/>
              </a:rPr>
              <a:t>Мастер – класс 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«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Поделки из пуговиц своими руками или Яркие вещи в подарок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»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Arial Black" pitchFamily="34" charset="0"/>
              </a:rPr>
            </a:b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4365104"/>
            <a:ext cx="6400800" cy="79208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Шипилова Екатерина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ученица 4 «В» класса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1600200"/>
            <a:ext cx="4042792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Современные пуговицы очень разнообразны по форме, расцветке. </a:t>
            </a:r>
            <a:endParaRPr lang="ru-RU" dirty="0" smtClean="0"/>
          </a:p>
          <a:p>
            <a:r>
              <a:rPr lang="ru-RU" dirty="0" smtClean="0"/>
              <a:t>Выполняются из разных </a:t>
            </a:r>
            <a:r>
              <a:rPr lang="ru-RU" dirty="0"/>
              <a:t>материалов, разных диаметров для всех видов одежды – плательные, пальтовые, костюмные, брючные, форменные, детские. </a:t>
            </a:r>
          </a:p>
        </p:txBody>
      </p:sp>
      <p:pic>
        <p:nvPicPr>
          <p:cNvPr id="29698" name="Picture 2" descr="https://im3-tub-ru.yandex.net/i?id=cc58c6d5dc3126afa25176877102239c&amp;n=33&amp;h=190&amp;w=2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3894873" cy="3096344"/>
          </a:xfrm>
          <a:prstGeom prst="rect">
            <a:avLst/>
          </a:prstGeom>
          <a:noFill/>
        </p:spPr>
      </p:pic>
      <p:pic>
        <p:nvPicPr>
          <p:cNvPr id="29700" name="Picture 4" descr="https://otvet.imgsmail.ru/download/f4bb702f3863429adf76b9fbe591b877_i-108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573016"/>
            <a:ext cx="2592288" cy="2462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824955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/>
              <a:t>Кроме того пуговицы бывают с двумя, четырьмя отверстиями и на ножке.</a:t>
            </a:r>
          </a:p>
          <a:p>
            <a:endParaRPr lang="ru-RU" dirty="0"/>
          </a:p>
        </p:txBody>
      </p:sp>
      <p:pic>
        <p:nvPicPr>
          <p:cNvPr id="28674" name="Picture 2" descr="http://i.ebayimg.com/00/s/NzM3WDc4MA==/z/No4AAOxyuCJRcQRQ/$T2eC16FHJH8E9qSEUctDBRcQRQcMKw~~60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3203848" cy="3027226"/>
          </a:xfrm>
          <a:prstGeom prst="rect">
            <a:avLst/>
          </a:prstGeom>
          <a:noFill/>
        </p:spPr>
      </p:pic>
      <p:pic>
        <p:nvPicPr>
          <p:cNvPr id="28676" name="Picture 4" descr="http://img0.liveinternet.ru/images/attach/c/2/68/93/68093769_5a19410d207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60648"/>
            <a:ext cx="3600400" cy="3193488"/>
          </a:xfrm>
          <a:prstGeom prst="rect">
            <a:avLst/>
          </a:prstGeom>
          <a:noFill/>
        </p:spPr>
      </p:pic>
      <p:pic>
        <p:nvPicPr>
          <p:cNvPr id="28678" name="Picture 6" descr="http://www.color-dream.ru/getimg.php?path=/upload/catalog/1114.jpg&amp;w=252&amp;h=252&amp;m=crop&amp;q=100"/>
          <p:cNvPicPr>
            <a:picLocks noChangeAspect="1" noChangeArrowheads="1"/>
          </p:cNvPicPr>
          <p:nvPr/>
        </p:nvPicPr>
        <p:blipFill>
          <a:blip r:embed="rId4" cstate="print"/>
          <a:srcRect b="22001"/>
          <a:stretch>
            <a:fillRect/>
          </a:stretch>
        </p:blipFill>
        <p:spPr bwMode="auto">
          <a:xfrm>
            <a:off x="3203848" y="3212976"/>
            <a:ext cx="2400300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61048"/>
            <a:ext cx="8229600" cy="2265115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Практически у каждого дома завалялась шкатулка или мешочек с ненужными пуговками, они могли достаться в наследство от мамы или бабушки, раньше их часто собирали и коллекционировали особо красивые экземпляры, чтобы потом украсить ими новую одежду.</a:t>
            </a:r>
          </a:p>
          <a:p>
            <a:endParaRPr lang="ru-RU" dirty="0"/>
          </a:p>
        </p:txBody>
      </p:sp>
      <p:pic>
        <p:nvPicPr>
          <p:cNvPr id="43010" name="Picture 2" descr="http://miss.inform.kz/fileman/Uploads/archive/1%20-%20Copy%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50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Трекс\Desktop\foto_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4536504" cy="5328592"/>
          </a:xfrm>
          <a:prstGeom prst="rect">
            <a:avLst/>
          </a:prstGeom>
          <a:noFill/>
        </p:spPr>
      </p:pic>
      <p:pic>
        <p:nvPicPr>
          <p:cNvPr id="4" name="Picture 4" descr="http://i46.beon.ru/88/91/1649188/44/53377344/476838371.jpeg"/>
          <p:cNvPicPr>
            <a:picLocks noChangeAspect="1" noChangeArrowheads="1"/>
          </p:cNvPicPr>
          <p:nvPr/>
        </p:nvPicPr>
        <p:blipFill>
          <a:blip r:embed="rId3" cstate="print"/>
          <a:srcRect r="20857"/>
          <a:stretch>
            <a:fillRect/>
          </a:stretch>
        </p:blipFill>
        <p:spPr bwMode="auto">
          <a:xfrm>
            <a:off x="4644008" y="332656"/>
            <a:ext cx="4248472" cy="4076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content.foto.mail.ru/mail/raduga.54/_blogs/i-161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4572000" cy="3638551"/>
          </a:xfrm>
          <a:prstGeom prst="rect">
            <a:avLst/>
          </a:prstGeom>
          <a:noFill/>
        </p:spPr>
      </p:pic>
      <p:pic>
        <p:nvPicPr>
          <p:cNvPr id="40964" name="Picture 4" descr="http://image3.thematicnews.com/uploads/images/00/00/42/2014/05/13/98cebc0052.jpg"/>
          <p:cNvPicPr>
            <a:picLocks noChangeAspect="1" noChangeArrowheads="1"/>
          </p:cNvPicPr>
          <p:nvPr/>
        </p:nvPicPr>
        <p:blipFill>
          <a:blip r:embed="rId3" cstate="print"/>
          <a:srcRect l="11880" r="4961" b="7841"/>
          <a:stretch>
            <a:fillRect/>
          </a:stretch>
        </p:blipFill>
        <p:spPr bwMode="auto">
          <a:xfrm>
            <a:off x="4572000" y="1340768"/>
            <a:ext cx="3725289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Трекс\Desktop\dugmelerden-dekoratif-cicek-yapi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3924300" cy="3759200"/>
          </a:xfrm>
          <a:prstGeom prst="rect">
            <a:avLst/>
          </a:prstGeom>
          <a:noFill/>
        </p:spPr>
      </p:pic>
      <p:pic>
        <p:nvPicPr>
          <p:cNvPr id="45063" name="Picture 7" descr="C:\Users\Трекс\Desktop\wKgyUKdnF3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620688"/>
            <a:ext cx="4095750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Трекс\Desktop\4c32be833bd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764704"/>
            <a:ext cx="3737992" cy="4667547"/>
          </a:xfrm>
          <a:prstGeom prst="rect">
            <a:avLst/>
          </a:prstGeom>
          <a:noFill/>
        </p:spPr>
      </p:pic>
      <p:pic>
        <p:nvPicPr>
          <p:cNvPr id="44035" name="Picture 3" descr="C:\Users\Трекс\Desktop\c3bc6__548444_328781677243952_1134138330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4067944" cy="31229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Трекс\Desktop\101425670_130514174430__2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5"/>
            <a:ext cx="8280920" cy="64160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конкурс\DSC0478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" t="5786" r="3073" b="4083"/>
          <a:stretch/>
        </p:blipFill>
        <p:spPr bwMode="auto">
          <a:xfrm>
            <a:off x="2532125" y="404664"/>
            <a:ext cx="3985146" cy="571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5805264"/>
            <a:ext cx="7283152" cy="752947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Подготовим рабочее место</a:t>
            </a:r>
            <a:endParaRPr lang="ru-RU" dirty="0"/>
          </a:p>
        </p:txBody>
      </p:sp>
      <p:pic>
        <p:nvPicPr>
          <p:cNvPr id="4" name="Рисунок 3" descr="F:\DCIM\100MSDCF\DSC0459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352928" cy="54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>
            <a:normAutofit fontScale="92500"/>
          </a:bodyPr>
          <a:lstStyle/>
          <a:p>
            <a:r>
              <a:rPr lang="ru-RU" dirty="0"/>
              <a:t>Пуговицы имеют давнюю историю. Об этом много написано. Оказывается, уже в третьем тысячелетии до нашей эры люди задумывались о застегивании одежды. </a:t>
            </a:r>
          </a:p>
        </p:txBody>
      </p:sp>
      <p:pic>
        <p:nvPicPr>
          <p:cNvPr id="36868" name="Picture 4" descr="http://cs627718.vk.me/v627718939/1068c/iTNJH0g1ky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371621" cy="6138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92080" y="836712"/>
            <a:ext cx="3466728" cy="4669979"/>
          </a:xfrm>
        </p:spPr>
        <p:txBody>
          <a:bodyPr>
            <a:normAutofit/>
          </a:bodyPr>
          <a:lstStyle/>
          <a:p>
            <a:r>
              <a:rPr lang="ru-RU" dirty="0"/>
              <a:t>Приступаем к изготовлению новогодней открытки.  </a:t>
            </a:r>
            <a:endParaRPr lang="ru-RU" dirty="0" smtClean="0"/>
          </a:p>
          <a:p>
            <a:r>
              <a:rPr lang="ru-RU" dirty="0"/>
              <a:t>Лист картона сложить пополам в виде открытки.</a:t>
            </a:r>
          </a:p>
        </p:txBody>
      </p:sp>
      <p:pic>
        <p:nvPicPr>
          <p:cNvPr id="4" name="Рисунок 3" descr="F:\DCIM\100MSDCF\DSC0459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4680520" cy="5832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Подберем фон для елочки.</a:t>
            </a:r>
          </a:p>
          <a:p>
            <a:r>
              <a:rPr lang="ru-RU" dirty="0" smtClean="0"/>
              <a:t>Когда </a:t>
            </a:r>
            <a:r>
              <a:rPr lang="ru-RU" dirty="0"/>
              <a:t>вы будете подбирать </a:t>
            </a:r>
            <a:r>
              <a:rPr lang="ru-RU" dirty="0" smtClean="0"/>
              <a:t>фон для елочки, </a:t>
            </a:r>
            <a:r>
              <a:rPr lang="ru-RU" dirty="0"/>
              <a:t>то следите за сочетанием цветов. Оно должно быть гармоничным и праздничным.</a:t>
            </a:r>
          </a:p>
        </p:txBody>
      </p:sp>
      <p:pic>
        <p:nvPicPr>
          <p:cNvPr id="4" name="Рисунок 3" descr="F:\DCIM\100MSDCF\DSC0459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692696"/>
            <a:ext cx="4248472" cy="52565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5733256"/>
            <a:ext cx="7643192" cy="8206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Вырезаем и наклеиваем на заготовку открытки.</a:t>
            </a:r>
            <a:endParaRPr lang="ru-RU" dirty="0"/>
          </a:p>
        </p:txBody>
      </p:sp>
      <p:pic>
        <p:nvPicPr>
          <p:cNvPr id="4" name="Рисунок 3" descr="F:\DCIM\100MSDCF\DSC046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7848872" cy="5040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301208"/>
            <a:ext cx="8229600" cy="125273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/>
              <a:t>Затем переходим к изготовлению </a:t>
            </a:r>
            <a:r>
              <a:rPr lang="ru-RU" dirty="0" smtClean="0"/>
              <a:t>новогодней елки. Берем шаблон елочки и переводим на зеленую бумагу.</a:t>
            </a:r>
            <a:endParaRPr lang="ru-RU" dirty="0"/>
          </a:p>
        </p:txBody>
      </p:sp>
      <p:pic>
        <p:nvPicPr>
          <p:cNvPr id="4" name="Рисунок 3" descr="F:\DCIM\100MSDCF\DSC0462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6458" b="4062"/>
          <a:stretch/>
        </p:blipFill>
        <p:spPr bwMode="auto">
          <a:xfrm>
            <a:off x="971600" y="404664"/>
            <a:ext cx="7344816" cy="4536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6016" y="1124744"/>
            <a:ext cx="4042792" cy="442108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Приступаем к </a:t>
            </a:r>
            <a:r>
              <a:rPr lang="ru-RU" dirty="0"/>
              <a:t>декорированию изделия. Разложите пуговицы на </a:t>
            </a:r>
            <a:r>
              <a:rPr lang="ru-RU" dirty="0" smtClean="0"/>
              <a:t>елочке. </a:t>
            </a:r>
            <a:r>
              <a:rPr lang="ru-RU" dirty="0"/>
              <a:t>Вы вольны выбрать любой новогодний узор, например, снежинку, звезду </a:t>
            </a:r>
            <a:r>
              <a:rPr lang="ru-RU" dirty="0" smtClean="0"/>
              <a:t>и другие украшения.</a:t>
            </a:r>
            <a:r>
              <a:rPr lang="ru-RU" dirty="0"/>
              <a:t> </a:t>
            </a:r>
          </a:p>
        </p:txBody>
      </p:sp>
      <p:pic>
        <p:nvPicPr>
          <p:cNvPr id="4" name="Рисунок 3" descr="F:\DCIM\100MSDCF\DSC0460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25670" y="1397878"/>
            <a:ext cx="5940425" cy="39539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600200"/>
            <a:ext cx="432048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Приклеиваем (или пришиваем)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пуговицы </a:t>
            </a:r>
            <a:r>
              <a:rPr lang="ru-RU" dirty="0"/>
              <a:t>к </a:t>
            </a:r>
            <a:r>
              <a:rPr lang="ru-RU" dirty="0" smtClean="0"/>
              <a:t>елочке </a:t>
            </a:r>
            <a:r>
              <a:rPr lang="ru-RU" dirty="0"/>
              <a:t>и начинаем ее украшать.</a:t>
            </a:r>
          </a:p>
        </p:txBody>
      </p:sp>
      <p:pic>
        <p:nvPicPr>
          <p:cNvPr id="4" name="Рисунок 3" descr="F:\DCIM\100MSDCF\DSC046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888431" cy="360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F:\DCIM\100MSDCF\DSC046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33056"/>
            <a:ext cx="3474269" cy="26642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445224"/>
            <a:ext cx="8291264" cy="1040979"/>
          </a:xfrm>
        </p:spPr>
        <p:txBody>
          <a:bodyPr/>
          <a:lstStyle/>
          <a:p>
            <a:pPr algn="ctr"/>
            <a:r>
              <a:rPr lang="ru-RU" dirty="0" smtClean="0"/>
              <a:t>Вырезаем </a:t>
            </a:r>
            <a:endParaRPr lang="ru-RU" dirty="0"/>
          </a:p>
        </p:txBody>
      </p:sp>
      <p:pic>
        <p:nvPicPr>
          <p:cNvPr id="4" name="Рисунок 3" descr="F:\DCIM\100MSDCF\DSC0461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136904" cy="5184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589240"/>
            <a:ext cx="8229600" cy="968971"/>
          </a:xfrm>
        </p:spPr>
        <p:txBody>
          <a:bodyPr/>
          <a:lstStyle/>
          <a:p>
            <a:pPr algn="ctr"/>
            <a:r>
              <a:rPr lang="ru-RU" dirty="0" smtClean="0"/>
              <a:t>Приклеиваем на основание  открытки</a:t>
            </a:r>
            <a:endParaRPr lang="ru-RU" dirty="0"/>
          </a:p>
        </p:txBody>
      </p:sp>
      <p:pic>
        <p:nvPicPr>
          <p:cNvPr id="4" name="Рисунок 3" descr="F:\DCIM\100MSDCF\DSC0461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5040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589240"/>
            <a:ext cx="8229600" cy="89696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Далее </a:t>
            </a:r>
            <a:r>
              <a:rPr lang="ru-RU" dirty="0" smtClean="0"/>
              <a:t>пишем поздравительную </a:t>
            </a:r>
            <a:r>
              <a:rPr lang="ru-RU" dirty="0"/>
              <a:t>надпись. </a:t>
            </a:r>
          </a:p>
        </p:txBody>
      </p:sp>
      <p:pic>
        <p:nvPicPr>
          <p:cNvPr id="3074" name="Picture 2" descr="C:\Documents and Settings\Admin\Рабочий стол\конкурс\DSC0478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1" r="2153"/>
          <a:stretch/>
        </p:blipFill>
        <p:spPr bwMode="auto">
          <a:xfrm>
            <a:off x="3563888" y="412706"/>
            <a:ext cx="5143384" cy="340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Admin\Рабочий стол\конкурс\DSC0478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1" r="2153"/>
          <a:stretch/>
        </p:blipFill>
        <p:spPr bwMode="auto">
          <a:xfrm>
            <a:off x="3563888" y="385324"/>
            <a:ext cx="5143384" cy="340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F:\DCIM\100MSDCF\DSC0461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12789"/>
            <a:ext cx="4680520" cy="33454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604664"/>
          </a:xfrm>
        </p:spPr>
        <p:txBody>
          <a:bodyPr/>
          <a:lstStyle/>
          <a:p>
            <a:pPr algn="ctr"/>
            <a:r>
              <a:rPr lang="ru-RU" dirty="0" smtClean="0"/>
              <a:t>Изделие готово!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54091"/>
            <a:ext cx="3722092" cy="5337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17232"/>
            <a:ext cx="8229600" cy="608931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Первой одеждой первобытного человека была шкура убитого зверя. </a:t>
            </a:r>
          </a:p>
        </p:txBody>
      </p:sp>
      <p:pic>
        <p:nvPicPr>
          <p:cNvPr id="35842" name="Picture 2" descr="http://school.xvatit.com:8080/images/0/0d/Bio9_4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24936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://securemyconnection.com/images/55fd07b488f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1300535">
            <a:off x="1191295" y="1463967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Сегодня Вы узнали, как сделать открытку из пуговиц. </a:t>
            </a:r>
          </a:p>
          <a:p>
            <a:r>
              <a:rPr lang="ru-RU" sz="2400" dirty="0" smtClean="0"/>
              <a:t>Она получилась очень романтичной и подойдёт, в качестве сувенира, для близких.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4581128"/>
            <a:ext cx="5040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Надеюсь, что этот мастер-класс подарил вам стимул творить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445224"/>
            <a:ext cx="8003232" cy="1040979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Первыми застежками тогда стали заколки из обточенных камней, завязки из прочных волокон растений.</a:t>
            </a:r>
          </a:p>
          <a:p>
            <a:endParaRPr lang="ru-RU" dirty="0"/>
          </a:p>
        </p:txBody>
      </p:sp>
      <p:pic>
        <p:nvPicPr>
          <p:cNvPr id="34818" name="Picture 2" descr="http://2.bp.blogspot.com/-qHFLp_9lmF4/UjV0RX9kNLI/AAAAAAAAE2s/VR-Nyh5TnEA/s1600/Propugovitistori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39"/>
            <a:ext cx="7920880" cy="4824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36096" y="1600200"/>
            <a:ext cx="3250704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Европе пуговица прочно вошла в моду в 16 веке. К пуговице относились как к предмету роскоши, а в обычной жизни обходились без неё. </a:t>
            </a:r>
          </a:p>
        </p:txBody>
      </p:sp>
      <p:pic>
        <p:nvPicPr>
          <p:cNvPr id="33800" name="Picture 8" descr="http://botinok.co.il/sites/default/files/images/f03e04af9b609a42e65859fa8b5cb887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5184576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1600201"/>
            <a:ext cx="3106688" cy="427707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Делали пуговицы из разных металлов и камней, в том числе и из драгоценных, и передавали по наследству.</a:t>
            </a:r>
          </a:p>
        </p:txBody>
      </p:sp>
      <p:pic>
        <p:nvPicPr>
          <p:cNvPr id="4" name="Picture 4" descr="http://www.zadumka.org/wp-content/uploads/2014/05/%D0%BF%D1%83%D0%B3%D0%BE%D0%B2%D0%B8%D1%86%D1%8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5724128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6016" y="1600200"/>
            <a:ext cx="3970784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Позднее пуговицы стали рассматривать, как талисманы и обереги. По качеству и величине их, судили о достатке человека и его положении в обществе. </a:t>
            </a:r>
          </a:p>
        </p:txBody>
      </p:sp>
      <p:pic>
        <p:nvPicPr>
          <p:cNvPr id="31746" name="Picture 2" descr="http://savepic.su/2665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3816424" cy="2149919"/>
          </a:xfrm>
          <a:prstGeom prst="rect">
            <a:avLst/>
          </a:prstGeom>
          <a:noFill/>
        </p:spPr>
      </p:pic>
      <p:pic>
        <p:nvPicPr>
          <p:cNvPr id="31748" name="Picture 4" descr="http://cs628131.vk.me/v628131112/b7d7/oTLHJ3aw9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4320480" cy="3476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://img1.postila.ru/storage/9536000/9532103/ebcdb79d1a7021a813914049748e7f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290097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6016" y="1600200"/>
            <a:ext cx="3970784" cy="4525963"/>
          </a:xfrm>
        </p:spPr>
        <p:txBody>
          <a:bodyPr/>
          <a:lstStyle/>
          <a:p>
            <a:r>
              <a:rPr lang="ru-RU" dirty="0"/>
              <a:t>Пуговицы были дорогим атрибутом, и пришивать их на одежду позволялось только знатным и богатым людям.</a:t>
            </a:r>
          </a:p>
          <a:p>
            <a:endParaRPr lang="ru-RU" dirty="0"/>
          </a:p>
        </p:txBody>
      </p:sp>
      <p:pic>
        <p:nvPicPr>
          <p:cNvPr id="30722" name="Picture 2" descr="http://www.vsembusiki.ru/upload/resizer_vsembusiki/1_7a620352d52278a8dc436ef25193af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4032448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358</Words>
  <Application>Microsoft Office PowerPoint</Application>
  <PresentationFormat>Экран (4:3)</PresentationFormat>
  <Paragraphs>31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Мастер – класс «Поделки из пуговиц своими руками или Яркие вещи в подарок»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Admin</cp:lastModifiedBy>
  <cp:revision>14</cp:revision>
  <dcterms:created xsi:type="dcterms:W3CDTF">2015-12-17T10:52:20Z</dcterms:created>
  <dcterms:modified xsi:type="dcterms:W3CDTF">2016-01-14T11:19:33Z</dcterms:modified>
</cp:coreProperties>
</file>