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9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5" autoAdjust="0"/>
    <p:restoredTop sz="94660"/>
  </p:normalViewPr>
  <p:slideViewPr>
    <p:cSldViewPr>
      <p:cViewPr varScale="1">
        <p:scale>
          <a:sx n="70" d="100"/>
          <a:sy n="70" d="100"/>
        </p:scale>
        <p:origin x="-1326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61BBF7-A240-4837-95B3-A50445A0D60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E6A499-4BD3-4987-9546-A7C85B0D8E13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5597F-7EDD-4CD0-8125-3646D0B398C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392B46-52BC-46F7-A736-83AF8593DC4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E381E8-811E-4889-8FAB-C6C81813613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2F46DE-F199-4FD8-A362-42EA70AFCEF9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5F9B40-6A56-4325-AAD9-D2E7AB33094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C8FF1-C6B7-43D8-86E4-BF25C7474829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F3BD2-6487-4421-8908-26916D8A3A73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8F716A-EBE5-4C16-BB99-C0572B0730B1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74585-0BF8-4EEB-A515-10365492BA3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2931E1C-9D55-44DE-9142-924DC50A6230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577971"/>
            <a:ext cx="3888432" cy="3600400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FF0000"/>
                </a:solidFill>
              </a:rPr>
              <a:t>Автор: </a:t>
            </a:r>
          </a:p>
          <a:p>
            <a:pPr algn="l"/>
            <a:r>
              <a:rPr lang="ru-RU" b="1" i="1" dirty="0" smtClean="0"/>
              <a:t>Булатов Георгий</a:t>
            </a:r>
          </a:p>
          <a:p>
            <a:pPr algn="l"/>
            <a:r>
              <a:rPr lang="ru-RU" b="1" i="1" dirty="0" smtClean="0"/>
              <a:t>ученик 4 класса</a:t>
            </a:r>
          </a:p>
          <a:p>
            <a:pPr algn="l"/>
            <a:r>
              <a:rPr lang="ru-RU" b="1" i="1" dirty="0" smtClean="0"/>
              <a:t>МБОУ «СШ № 25»</a:t>
            </a:r>
          </a:p>
          <a:p>
            <a:pPr algn="l"/>
            <a:r>
              <a:rPr lang="ru-RU" b="1" dirty="0" smtClean="0">
                <a:solidFill>
                  <a:srgbClr val="FF0000"/>
                </a:solidFill>
              </a:rPr>
              <a:t>Руководитель:</a:t>
            </a:r>
          </a:p>
          <a:p>
            <a:pPr algn="l"/>
            <a:r>
              <a:rPr lang="ru-RU" b="1" i="1" dirty="0" smtClean="0"/>
              <a:t>Агафонова И.А.</a:t>
            </a:r>
            <a:endParaRPr lang="ru-RU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8748" y="332656"/>
            <a:ext cx="753334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Изумрудный город</a:t>
            </a:r>
            <a:endParaRPr lang="ru-RU" sz="60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8" name="Picture 4" descr="E:\настольная игра гоша\P10403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47022"/>
            <a:ext cx="3744416" cy="38622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466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настольная игра гоша\Гоша и урок победы\DSC_0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8318450" cy="6264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30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571725"/>
            <a:ext cx="4536504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b="1" i="1" dirty="0" smtClean="0">
                <a:solidFill>
                  <a:srgbClr val="FF0000"/>
                </a:solidFill>
              </a:rPr>
              <a:t>Благодарю </a:t>
            </a:r>
          </a:p>
          <a:p>
            <a:pPr marL="0" indent="0" algn="ctr">
              <a:buNone/>
            </a:pPr>
            <a:r>
              <a:rPr lang="ru-RU" sz="6000" b="1" i="1" dirty="0" smtClean="0">
                <a:solidFill>
                  <a:srgbClr val="FF0000"/>
                </a:solidFill>
              </a:rPr>
              <a:t>за внимание!</a:t>
            </a:r>
          </a:p>
          <a:p>
            <a:pPr algn="ctr"/>
            <a:endParaRPr lang="ru-RU" dirty="0"/>
          </a:p>
        </p:txBody>
      </p:sp>
      <p:pic>
        <p:nvPicPr>
          <p:cNvPr id="9218" name="Picture 2" descr="E:\настольная игра гоша\Гоша и урок победы\DSC_00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48680"/>
            <a:ext cx="3270109" cy="5445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3717031"/>
            <a:ext cx="2158315" cy="27885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491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</a:t>
            </a:r>
            <a:r>
              <a:rPr lang="ru-RU" b="1" dirty="0" smtClean="0">
                <a:solidFill>
                  <a:srgbClr val="FF0000"/>
                </a:solidFill>
              </a:rPr>
              <a:t>Объект исследования: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         </a:t>
            </a:r>
            <a:r>
              <a:rPr lang="ru-RU" sz="3600" b="1" i="1" dirty="0" smtClean="0"/>
              <a:t>книга  Александра  </a:t>
            </a:r>
            <a:br>
              <a:rPr lang="ru-RU" sz="3600" b="1" i="1" dirty="0" smtClean="0"/>
            </a:br>
            <a:r>
              <a:rPr lang="ru-RU" sz="3600" b="1" i="1" dirty="0" smtClean="0"/>
              <a:t>        </a:t>
            </a:r>
            <a:r>
              <a:rPr lang="ru-RU" sz="3600" b="1" i="1" dirty="0" err="1" smtClean="0"/>
              <a:t>Мелентьевича</a:t>
            </a:r>
            <a:r>
              <a:rPr lang="ru-RU" sz="3600" b="1" i="1" dirty="0" smtClean="0"/>
              <a:t> Волкова               «Волшебник изумрудного города»</a:t>
            </a:r>
            <a:br>
              <a:rPr lang="ru-RU" sz="3600" b="1" i="1" dirty="0" smtClean="0"/>
            </a:br>
            <a:r>
              <a:rPr lang="ru-RU" sz="3600" b="1" i="1" dirty="0" smtClean="0"/>
              <a:t>       </a:t>
            </a:r>
            <a:r>
              <a:rPr lang="ru-RU" sz="4000" b="1" dirty="0" smtClean="0">
                <a:solidFill>
                  <a:srgbClr val="FF0000"/>
                </a:solidFill>
              </a:rPr>
              <a:t>Предмет 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      исследования:</a:t>
            </a:r>
            <a:r>
              <a:rPr lang="ru-RU" sz="4000" b="1" i="1" dirty="0" smtClean="0"/>
              <a:t/>
            </a:r>
            <a:br>
              <a:rPr lang="ru-RU" sz="4000" b="1" i="1" dirty="0" smtClean="0"/>
            </a:br>
            <a:r>
              <a:rPr lang="ru-RU" sz="3600" b="1" i="1" dirty="0" smtClean="0"/>
              <a:t>         </a:t>
            </a:r>
            <a:r>
              <a:rPr lang="ru-RU" sz="3600" b="1" i="1" dirty="0" smtClean="0">
                <a:solidFill>
                  <a:schemeClr val="tx1"/>
                </a:solidFill>
              </a:rPr>
              <a:t>приключения Элли</a:t>
            </a:r>
            <a:br>
              <a:rPr lang="ru-RU" sz="3600" b="1" i="1" dirty="0" smtClean="0">
                <a:solidFill>
                  <a:schemeClr val="tx1"/>
                </a:solidFill>
              </a:rPr>
            </a:br>
            <a:r>
              <a:rPr lang="ru-RU" sz="3600" b="1" i="1" dirty="0" smtClean="0">
                <a:solidFill>
                  <a:schemeClr val="tx1"/>
                </a:solidFill>
              </a:rPr>
              <a:t>         и её друзей</a:t>
            </a:r>
            <a:endParaRPr lang="ru-RU" sz="3600" b="1" i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140968"/>
            <a:ext cx="2574441" cy="3085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390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9471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Цель: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chemeClr val="tx1"/>
                </a:solidFill>
              </a:rPr>
              <a:t>создать настольную книгу по произведению </a:t>
            </a:r>
            <a:br>
              <a:rPr lang="ru-RU" b="1" i="1" dirty="0" smtClean="0">
                <a:solidFill>
                  <a:schemeClr val="tx1"/>
                </a:solidFill>
              </a:rPr>
            </a:br>
            <a:r>
              <a:rPr lang="ru-RU" b="1" i="1" dirty="0" smtClean="0">
                <a:solidFill>
                  <a:schemeClr val="tx1"/>
                </a:solidFill>
              </a:rPr>
              <a:t>А.М. Волкова</a:t>
            </a:r>
            <a:br>
              <a:rPr lang="ru-RU" b="1" i="1" dirty="0" smtClean="0">
                <a:solidFill>
                  <a:schemeClr val="tx1"/>
                </a:solidFill>
              </a:rPr>
            </a:br>
            <a:r>
              <a:rPr lang="ru-RU" b="1" i="1" dirty="0" smtClean="0">
                <a:solidFill>
                  <a:schemeClr val="tx1"/>
                </a:solidFill>
              </a:rPr>
              <a:t> «Волшебник изумрудного города»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087" y="3789040"/>
            <a:ext cx="2513867" cy="2891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033" y="3789040"/>
            <a:ext cx="2535983" cy="2535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134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Задачи: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836712"/>
            <a:ext cx="8229600" cy="4525963"/>
          </a:xfrm>
        </p:spPr>
        <p:txBody>
          <a:bodyPr/>
          <a:lstStyle/>
          <a:p>
            <a:r>
              <a:rPr lang="ru-RU" dirty="0" smtClean="0"/>
              <a:t>1. Определить сюжет и название игры, ее назначение и условия использования.</a:t>
            </a:r>
          </a:p>
          <a:p>
            <a:r>
              <a:rPr lang="ru-RU" dirty="0" smtClean="0"/>
              <a:t>2. Прочитать книгу А.М. Волкова «Волшебник изумрудного города»</a:t>
            </a:r>
          </a:p>
          <a:p>
            <a:r>
              <a:rPr lang="ru-RU" dirty="0" smtClean="0"/>
              <a:t>3. Составить вопросы по произведению и варианты ответов.</a:t>
            </a:r>
          </a:p>
          <a:p>
            <a:r>
              <a:rPr lang="ru-RU" dirty="0" smtClean="0"/>
              <a:t>4. Составить правила игры.</a:t>
            </a:r>
          </a:p>
          <a:p>
            <a:r>
              <a:rPr lang="ru-RU" dirty="0" smtClean="0"/>
              <a:t>5. Изготовить эскиз игрового поля.</a:t>
            </a:r>
          </a:p>
          <a:p>
            <a:r>
              <a:rPr lang="ru-RU" dirty="0" smtClean="0"/>
              <a:t>6. Найти кубик и фишки.</a:t>
            </a:r>
          </a:p>
          <a:p>
            <a:r>
              <a:rPr lang="ru-RU" dirty="0" smtClean="0"/>
              <a:t>7. Оформить настольную игру.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388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Булатов Георгий\PC1649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2656"/>
            <a:ext cx="7873434" cy="5905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96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Булатов Георгий\PC1649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48680"/>
            <a:ext cx="7488832" cy="5616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868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настольная игра гоша\DSC_00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0648"/>
            <a:ext cx="7632848" cy="6264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38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настольная игра гоша\Гоша и урок победы\DSC_00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2656"/>
            <a:ext cx="7704856" cy="5976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14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E:\настольная игра гоша\Гоша и урок победы\DSC_0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0648"/>
            <a:ext cx="7813601" cy="6192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493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vetnye-karandashi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Cvetnye-karandashi</Template>
  <TotalTime>61</TotalTime>
  <Words>88</Words>
  <Application>Microsoft Office PowerPoint</Application>
  <PresentationFormat>Экран (4:3)</PresentationFormat>
  <Paragraphs>19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Cvetnye-karandashi</vt:lpstr>
      <vt:lpstr>Презентация PowerPoint</vt:lpstr>
      <vt:lpstr>           Объект исследования:           книга  Александра           Мелентьевича Волкова               «Волшебник изумрудного города»        Предмет        исследования:          приключения Элли          и её друзей</vt:lpstr>
      <vt:lpstr>    Цель:  создать настольную книгу по произведению  А.М. Волкова  «Волшебник изумрудного города»</vt:lpstr>
      <vt:lpstr>Задачи: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SAMSUNG</cp:lastModifiedBy>
  <cp:revision>11</cp:revision>
  <dcterms:created xsi:type="dcterms:W3CDTF">2015-12-11T16:33:16Z</dcterms:created>
  <dcterms:modified xsi:type="dcterms:W3CDTF">2016-01-26T15:44:19Z</dcterms:modified>
</cp:coreProperties>
</file>