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0" r:id="rId5"/>
    <p:sldId id="265" r:id="rId6"/>
    <p:sldId id="261" r:id="rId7"/>
    <p:sldId id="258" r:id="rId8"/>
    <p:sldId id="262" r:id="rId9"/>
    <p:sldId id="263" r:id="rId10"/>
    <p:sldId id="266" r:id="rId11"/>
    <p:sldId id="264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24744"/>
            <a:ext cx="4752528" cy="292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628800"/>
            <a:ext cx="59766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03648" y="47251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532DB-2D1B-4461-9FAF-EA17E08C34E6}" type="datetimeFigureOut">
              <a:rPr lang="ru-RU" smtClean="0"/>
              <a:pPr/>
              <a:t>30.01.2016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47864" y="45811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580112" y="45811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0DBCE-30CF-4F7A-B149-A3D610727E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60648"/>
            <a:ext cx="8496944" cy="62646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952500" dist="50800" dir="1908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threePt" dir="t"/>
          </a:scene3d>
          <a:sp3d extrusionH="69850">
            <a:bevelT w="63500"/>
            <a:bevelB w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DELL\Pictures\зимние узоры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67544" y="404664"/>
            <a:ext cx="8208912" cy="5976664"/>
          </a:xfrm>
          <a:prstGeom prst="rect">
            <a:avLst/>
          </a:prstGeom>
          <a:noFill/>
        </p:spPr>
      </p:pic>
      <p:pic>
        <p:nvPicPr>
          <p:cNvPr id="1036" name="Picture 12" descr="C:\Users\DELL\Pictures\снежинка.png"/>
          <p:cNvPicPr>
            <a:picLocks noChangeAspect="1" noChangeArrowheads="1"/>
          </p:cNvPicPr>
          <p:nvPr/>
        </p:nvPicPr>
        <p:blipFill>
          <a:blip r:embed="rId14" cstate="screen">
            <a:lum bright="-17000" contrast="27000"/>
          </a:blip>
          <a:srcRect/>
          <a:stretch>
            <a:fillRect/>
          </a:stretch>
        </p:blipFill>
        <p:spPr bwMode="auto">
          <a:xfrm>
            <a:off x="539552" y="548680"/>
            <a:ext cx="1080120" cy="936104"/>
          </a:xfrm>
          <a:prstGeom prst="rect">
            <a:avLst/>
          </a:prstGeom>
          <a:noFill/>
        </p:spPr>
      </p:pic>
      <p:pic>
        <p:nvPicPr>
          <p:cNvPr id="26" name="Picture 12" descr="C:\Users\DELL\Pictures\снежинка.png"/>
          <p:cNvPicPr>
            <a:picLocks noChangeAspect="1" noChangeArrowheads="1"/>
          </p:cNvPicPr>
          <p:nvPr/>
        </p:nvPicPr>
        <p:blipFill>
          <a:blip r:embed="rId14" cstate="screen">
            <a:lum bright="-17000" contrast="27000"/>
          </a:blip>
          <a:srcRect/>
          <a:stretch>
            <a:fillRect/>
          </a:stretch>
        </p:blipFill>
        <p:spPr bwMode="auto">
          <a:xfrm>
            <a:off x="7380312" y="476672"/>
            <a:ext cx="1080120" cy="936104"/>
          </a:xfrm>
          <a:prstGeom prst="rect">
            <a:avLst/>
          </a:prstGeom>
          <a:noFill/>
        </p:spPr>
      </p:pic>
      <p:pic>
        <p:nvPicPr>
          <p:cNvPr id="27" name="Picture 12" descr="C:\Users\DELL\Pictures\снежинка.png"/>
          <p:cNvPicPr>
            <a:picLocks noChangeAspect="1" noChangeArrowheads="1"/>
          </p:cNvPicPr>
          <p:nvPr/>
        </p:nvPicPr>
        <p:blipFill>
          <a:blip r:embed="rId14" cstate="screen">
            <a:lum bright="-17000" contrast="27000"/>
          </a:blip>
          <a:srcRect/>
          <a:stretch>
            <a:fillRect/>
          </a:stretch>
        </p:blipFill>
        <p:spPr bwMode="auto">
          <a:xfrm>
            <a:off x="611560" y="5373216"/>
            <a:ext cx="1080120" cy="936104"/>
          </a:xfrm>
          <a:prstGeom prst="rect">
            <a:avLst/>
          </a:prstGeom>
          <a:noFill/>
        </p:spPr>
      </p:pic>
      <p:pic>
        <p:nvPicPr>
          <p:cNvPr id="28" name="Picture 12" descr="C:\Users\DELL\Pictures\снежинка.png"/>
          <p:cNvPicPr>
            <a:picLocks noChangeAspect="1" noChangeArrowheads="1"/>
          </p:cNvPicPr>
          <p:nvPr/>
        </p:nvPicPr>
        <p:blipFill>
          <a:blip r:embed="rId14" cstate="screen">
            <a:lum bright="-17000" contrast="27000"/>
          </a:blip>
          <a:srcRect/>
          <a:stretch>
            <a:fillRect/>
          </a:stretch>
        </p:blipFill>
        <p:spPr bwMode="auto">
          <a:xfrm>
            <a:off x="7452320" y="5373216"/>
            <a:ext cx="1080120" cy="93610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tti-frutti.com.ua/" TargetMode="External"/><Relationship Id="rId2" Type="http://schemas.openxmlformats.org/officeDocument/2006/relationships/hyperlink" Target="http://1portable.ru/index.php?newsid=139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152128"/>
          </a:xfrm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о зиме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996952"/>
            <a:ext cx="6400800" cy="319276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Занимательные головоломки</a:t>
            </a:r>
          </a:p>
          <a:p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Загадки о зиме</a:t>
            </a:r>
          </a:p>
          <a:p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Баранова Людмила Юрьевна</a:t>
            </a:r>
          </a:p>
          <a:p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Воспитатель  МБДОУ  «Детский сад комбинированного вида № 33 «Радуга»</a:t>
            </a:r>
          </a:p>
          <a:p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 Отрадное</a:t>
            </a:r>
            <a:r>
              <a:rPr lang="ru-RU" sz="2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Кировский район </a:t>
            </a: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Ленинградской 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К нам пришёл на Новый год,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Весёлый,  добрый, озорной.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Песни пел, танцевал,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 подарки раздавал. 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44209" y="2132857"/>
            <a:ext cx="2232247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1268760"/>
            <a:ext cx="5184576" cy="4886003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Каждый год на праздник к нам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евочка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приходит.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 нами песенки поёт, с нами водит хоровод.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А когда настанет время – вместе с дедушкой уйдёт.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Людмила\Desktop\снегу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84784"/>
            <a:ext cx="324036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980728"/>
            <a:ext cx="4752528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28800"/>
            <a:ext cx="6840760" cy="367240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Использованы загадки Барановой Людмилы Юрьевны,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      воспитателя МБДОУ «Детский сад комбинированного вида №33 «Радуга»; г. Отрадное, Кировского района Ленинградской области.</a:t>
            </a:r>
          </a:p>
          <a:p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Фон: </a:t>
            </a:r>
            <a:r>
              <a:rPr lang="ru-RU" sz="2900" u="sng" dirty="0" smtClean="0">
                <a:latin typeface="Arial" pitchFamily="34" charset="0"/>
                <a:cs typeface="Arial" pitchFamily="34" charset="0"/>
                <a:hlinkClick r:id="rId2"/>
              </a:rPr>
              <a:t>http://1portable.ru/index.php?newsid=1390</a:t>
            </a:r>
            <a:endParaRPr lang="ru-RU" sz="29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Картинки: снежинки: http://pic5you.ru/11783/1324175/ </a:t>
            </a: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зима: http:// 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mp3dot.ru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; снегири: http:// see2me.ru</a:t>
            </a: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ребёнок на санках: http://  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rozaloshkareva1.ucoz.ru</a:t>
            </a:r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 дети катаются на льду: http://  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rus-img.com</a:t>
            </a:r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снегурочка: </a:t>
            </a:r>
            <a:r>
              <a:rPr lang="en-US" sz="2900" dirty="0" smtClean="0">
                <a:latin typeface="Arial" pitchFamily="34" charset="0"/>
                <a:cs typeface="Arial" pitchFamily="34" charset="0"/>
                <a:hlinkClick r:id="rId3"/>
              </a:rPr>
              <a:t>www.tutti-frutti.com.ua</a:t>
            </a:r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мороз: : http:// 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mimege.ru</a:t>
            </a:r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900" dirty="0" smtClean="0">
                <a:latin typeface="Arial" pitchFamily="34" charset="0"/>
                <a:cs typeface="Arial" pitchFamily="34" charset="0"/>
              </a:rPr>
              <a:t>Дед Мороз: : http:// </a:t>
            </a:r>
            <a:r>
              <a:rPr lang="en-US" sz="2900" dirty="0" smtClean="0">
                <a:latin typeface="Arial" pitchFamily="34" charset="0"/>
                <a:cs typeface="Arial" pitchFamily="34" charset="0"/>
              </a:rPr>
              <a:t>kartinki-online.ru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272808" cy="46805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: закрепить и обобщить знания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детей старшего дошкольного возраста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 зиме.</a:t>
            </a:r>
          </a:p>
          <a:p>
            <a:pPr>
              <a:buNone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систематизировать знания детей о характерных признаках зимы;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обобщить и расширить знания детей о взаимосвязи живой, неживой природы и жизни человека в зимнее время года;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 способствовать развитию внимания, наблюдательности, логического мышление, памяти, целостного восприятия;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развивать способность видеть красоту окружающего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мира.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6624736" cy="35283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Закончилась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осень,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 я к вам пришла, 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 собою морозы, снега привела.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Хочу я загадки свои загадать,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Чтобы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вы обо мне </a:t>
            </a:r>
          </a:p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могли больше узнать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Людмила\Desktop\Безымянный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477840"/>
            <a:ext cx="4248472" cy="290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979712" y="404664"/>
            <a:ext cx="5904656" cy="5750099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Он белый, пушистый,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Как будто серебристый.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Падает, искрится, в воздухе кружится.</a:t>
            </a:r>
          </a:p>
          <a:p>
            <a:pPr>
              <a:buNone/>
            </a:pPr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Землю укрывает, весной с водою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убегает. </a:t>
            </a:r>
            <a:endParaRPr lang="ru-RU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Людмила\Desktop\тихо падает сне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429000"/>
            <a:ext cx="446458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548680"/>
            <a:ext cx="5760640" cy="56060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Он льдом сковал все реки,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 щиплет нас за щёки.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Но, знаем, он не злой,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Сильный, крепкий, озорной.</a:t>
            </a:r>
          </a:p>
          <a:p>
            <a:pPr>
              <a:buNone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Людмила\Desktop\Безымянный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996952"/>
            <a:ext cx="418327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547664" y="404665"/>
            <a:ext cx="5472608" cy="3240360"/>
          </a:xfrm>
        </p:spPr>
        <p:txBody>
          <a:bodyPr>
            <a:normAutofit fontScale="82500" lnSpcReduction="20000"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Он появился у нас во дворе,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 носом морковкой и в шляпе ведре.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Очень старались ребята весь день.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Снег мокрый, липкий – трудиться не лень.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2912847"/>
            <a:ext cx="4248471" cy="343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03648" y="332657"/>
            <a:ext cx="6048672" cy="3528392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Они зимой у нас гостят.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Любят в стайки собираться 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Нахохлившись на веточках сидят, 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Их,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грудки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словно огонёк,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горят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Людмила\Desktop\Безымянныйтрп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96952"/>
            <a:ext cx="396043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1556792"/>
            <a:ext cx="6768752" cy="4525963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Сел на нас и, вниз с горы.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Радость, смех у детворы.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Вниз скатился,  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вверх иди.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За верёвку нас вези.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57777" y="2888123"/>
            <a:ext cx="3518679" cy="349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979712" y="476672"/>
            <a:ext cx="5328592" cy="5678091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Их на ноги надеваю,</a:t>
            </a:r>
          </a:p>
          <a:p>
            <a:pPr>
              <a:buNone/>
            </a:pP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 </a:t>
            </a: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на лёд я выбегаю.</a:t>
            </a:r>
          </a:p>
          <a:p>
            <a:pPr>
              <a:buNone/>
            </a:pP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Скользко, весело – бегу,</a:t>
            </a:r>
          </a:p>
          <a:p>
            <a:pPr>
              <a:buNone/>
            </a:pP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Не запнусь</a:t>
            </a:r>
            <a:r>
              <a:rPr lang="ru-RU" sz="3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, не упаду.</a:t>
            </a:r>
            <a:endParaRPr lang="ru-RU" sz="37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700" dirty="0" smtClean="0"/>
              <a:t> </a:t>
            </a:r>
          </a:p>
          <a:p>
            <a:endParaRPr lang="ru-RU" dirty="0"/>
          </a:p>
        </p:txBody>
      </p:sp>
      <p:pic>
        <p:nvPicPr>
          <p:cNvPr id="5122" name="Picture 2" descr="C:\Users\Людмила\Desktop\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852937"/>
            <a:ext cx="3816424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имняя сказ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Зимняя сказка</Template>
  <TotalTime>373</TotalTime>
  <Words>421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Зимняя сказка</vt:lpstr>
      <vt:lpstr>Загадки о зиме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зиме</dc:title>
  <dc:creator>Людмила</dc:creator>
  <cp:lastModifiedBy>Людмила</cp:lastModifiedBy>
  <cp:revision>39</cp:revision>
  <dcterms:created xsi:type="dcterms:W3CDTF">2016-01-23T11:33:39Z</dcterms:created>
  <dcterms:modified xsi:type="dcterms:W3CDTF">2016-01-30T20:32:14Z</dcterms:modified>
</cp:coreProperties>
</file>