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9" r:id="rId3"/>
    <p:sldId id="260" r:id="rId4"/>
    <p:sldId id="264" r:id="rId5"/>
    <p:sldId id="261" r:id="rId6"/>
    <p:sldId id="262" r:id="rId7"/>
    <p:sldId id="266" r:id="rId8"/>
    <p:sldId id="268" r:id="rId9"/>
    <p:sldId id="265" r:id="rId10"/>
    <p:sldId id="263" r:id="rId11"/>
    <p:sldId id="267" r:id="rId12"/>
    <p:sldId id="257" r:id="rId13"/>
    <p:sldId id="270" r:id="rId14"/>
    <p:sldId id="258" r:id="rId15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3186" y="-9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10275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4307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242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7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781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6378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0543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30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5021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16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4874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A944E-3EFA-4C97-AF95-65DD8BC5E4D0}" type="datetimeFigureOut">
              <a:rPr lang="ru-RU" smtClean="0"/>
              <a:t>29.01.2016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D1075-6399-4FE9-95E4-CC027306FC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805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spanish4foodies.com/wp-content/uploads/2013/12/cooking-pot-146459.png" TargetMode="External"/><Relationship Id="rId3" Type="http://schemas.openxmlformats.org/officeDocument/2006/relationships/hyperlink" Target="http://img-fotki.yandex.ru/get/5635/27302857.d6a/0_c7896_c2de80d6_XL.jpg" TargetMode="External"/><Relationship Id="rId7" Type="http://schemas.openxmlformats.org/officeDocument/2006/relationships/hyperlink" Target="http://www.pnglogo.com/wp-content/uploads/2015/10/Sharp-Knive-PNG-01123.png" TargetMode="External"/><Relationship Id="rId2" Type="http://schemas.openxmlformats.org/officeDocument/2006/relationships/hyperlink" Target="https://img-fotki.yandex.ru/get/5627/64256731.112/0_a7d9d_114b5084_orig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s1.hostingkartinok.com/uploads/images/2012/02/914c72f31e3c44a08aa4c72c0281144a.png" TargetMode="External"/><Relationship Id="rId11" Type="http://schemas.openxmlformats.org/officeDocument/2006/relationships/hyperlink" Target="http://4.bp.blogspot.com/-RGVAeR_d6AM/UIxO4Z0mv6I/AAAAAAAABYk/LxhlkuF3aK0/s1600/%D1%8F%D1%8F%D1%8F%D1%8F%D1%8F%D1%8F%D1%8F%D1%8F%D1%8F%D1%8F%D1%8F%D1%8F%D1%8F%D0%B7%D0%B6%D0%BB%D0%B6.png" TargetMode="External"/><Relationship Id="rId5" Type="http://schemas.openxmlformats.org/officeDocument/2006/relationships/hyperlink" Target="http://www.rusgiftshop.com:8081/sites/default/files/product_images/dd99dca4682047a9c914e45d8cadc94e.jpg" TargetMode="External"/><Relationship Id="rId10" Type="http://schemas.openxmlformats.org/officeDocument/2006/relationships/hyperlink" Target="http://cdn.head-fi.org/f/f0/900x900px-LL-f08d0ecd_silver_spoon.png" TargetMode="External"/><Relationship Id="rId4" Type="http://schemas.openxmlformats.org/officeDocument/2006/relationships/hyperlink" Target="http://makroseuro.net/images/_main/6815-62.jpg" TargetMode="External"/><Relationship Id="rId9" Type="http://schemas.openxmlformats.org/officeDocument/2006/relationships/hyperlink" Target="http://www.hectic-dad.com/hectic-dad/wp-content/uploads/2015/04/question-634903_1280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4664" y="1331640"/>
            <a:ext cx="6172200" cy="5112568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Загадки </a:t>
            </a:r>
            <a: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для </a:t>
            </a:r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детей</a:t>
            </a:r>
            <a: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sz="8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 посуде</a:t>
            </a:r>
            <a:br>
              <a:rPr lang="ru-RU" sz="8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endParaRPr lang="ru-RU" sz="80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0648" y="32352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II Международный творческий конкурс для педагогов "Занимательные головоломки"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95056" y="7236296"/>
            <a:ext cx="62646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/>
              <a:t>Автор:</a:t>
            </a:r>
            <a:r>
              <a:rPr lang="ru-RU" dirty="0" smtClean="0"/>
              <a:t> Кресс Наталья Яковлевна</a:t>
            </a:r>
          </a:p>
          <a:p>
            <a:pPr algn="r"/>
            <a:r>
              <a:rPr lang="ru-RU" b="1" dirty="0" smtClean="0"/>
              <a:t>Должность:</a:t>
            </a:r>
            <a:r>
              <a:rPr lang="ru-RU" dirty="0" smtClean="0"/>
              <a:t> воспитатель</a:t>
            </a:r>
          </a:p>
          <a:p>
            <a:pPr algn="r"/>
            <a:r>
              <a:rPr lang="ru-RU" b="1" dirty="0" smtClean="0"/>
              <a:t>Место работы: </a:t>
            </a:r>
            <a:r>
              <a:rPr lang="ru-RU" dirty="0" smtClean="0"/>
              <a:t>Структурное дошкольное подразделение МКОУ «Большеплотавская СШ №22», деревня Большие Плоты, </a:t>
            </a:r>
            <a:r>
              <a:rPr lang="ru-RU" dirty="0" err="1" smtClean="0"/>
              <a:t>Ефремовский</a:t>
            </a:r>
            <a:r>
              <a:rPr lang="ru-RU" dirty="0" smtClean="0"/>
              <a:t> район, Тульская область</a:t>
            </a:r>
            <a:endParaRPr lang="ru-RU" dirty="0"/>
          </a:p>
          <a:p>
            <a:pPr algn="ctr"/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005456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8640" y="683568"/>
            <a:ext cx="6336704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Он стеклянный и прозрачный,</a:t>
            </a:r>
          </a:p>
          <a:p>
            <a:pPr algn="ctr"/>
            <a:r>
              <a:rPr lang="ru-RU" sz="3600" dirty="0" smtClean="0"/>
              <a:t>Донце есть и стенки.</a:t>
            </a:r>
          </a:p>
          <a:p>
            <a:pPr algn="ctr"/>
            <a:r>
              <a:rPr lang="ru-RU" sz="3600" dirty="0" smtClean="0"/>
              <a:t>Можешь пить из него</a:t>
            </a:r>
          </a:p>
          <a:p>
            <a:pPr algn="ctr"/>
            <a:r>
              <a:rPr lang="ru-RU" sz="3600" dirty="0" smtClean="0"/>
              <a:t>Чай, компот и молоко.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16831" y="3923927"/>
            <a:ext cx="3362207" cy="448294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8964" y="414917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939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734" y="683568"/>
            <a:ext cx="5487120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Добавляем сахар в чай,</a:t>
            </a:r>
          </a:p>
          <a:p>
            <a:pPr algn="ctr"/>
            <a:r>
              <a:rPr lang="ru-RU" sz="3600" dirty="0" smtClean="0"/>
              <a:t>Чтобы он вкуснее стал.</a:t>
            </a:r>
          </a:p>
          <a:p>
            <a:pPr algn="ctr"/>
            <a:r>
              <a:rPr lang="ru-RU" sz="3600" dirty="0" smtClean="0"/>
              <a:t>Помешаем чай теперь,</a:t>
            </a:r>
          </a:p>
          <a:p>
            <a:pPr algn="ctr"/>
            <a:r>
              <a:rPr lang="ru-RU" sz="3600" dirty="0" smtClean="0"/>
              <a:t>А вот чем, ответь скорей. 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12398">
            <a:off x="961674" y="4700975"/>
            <a:ext cx="5318176" cy="24227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04539" y="4149175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63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35734" y="683568"/>
            <a:ext cx="5487120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/>
              <a:t>Подарил я маме </a:t>
            </a:r>
            <a:br>
              <a:rPr lang="ru-RU" sz="3600" dirty="0"/>
            </a:br>
            <a:r>
              <a:rPr lang="ru-RU" sz="3600" dirty="0"/>
              <a:t>Красивые цветы:</a:t>
            </a:r>
            <a:br>
              <a:rPr lang="ru-RU" sz="3600" dirty="0"/>
            </a:br>
            <a:r>
              <a:rPr lang="ru-RU" sz="3600" dirty="0"/>
              <a:t>«Куда мне их поставить, </a:t>
            </a:r>
            <a:br>
              <a:rPr lang="ru-RU" sz="3600" dirty="0"/>
            </a:br>
            <a:r>
              <a:rPr lang="ru-RU" sz="3600" dirty="0"/>
              <a:t>ответить можешь </a:t>
            </a:r>
            <a:r>
              <a:rPr lang="ru-RU" sz="3600" dirty="0" smtClean="0"/>
              <a:t>ты»</a:t>
            </a:r>
            <a:endParaRPr lang="ru-RU" sz="3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4824" y="3514700"/>
            <a:ext cx="3425957" cy="51389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3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2656" y="3563888"/>
            <a:ext cx="6172200" cy="1524000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Молодец!</a:t>
            </a:r>
            <a:endParaRPr lang="ru-RU" sz="96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18094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6366056"/>
          </a:xfrm>
        </p:spPr>
        <p:txBody>
          <a:bodyPr>
            <a:normAutofit fontScale="90000"/>
          </a:bodyPr>
          <a:lstStyle/>
          <a:p>
            <a:pPr algn="l"/>
            <a:r>
              <a:rPr lang="ru-RU" sz="1600" b="1" dirty="0" smtClean="0"/>
              <a:t>Интернет-источники: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Фон: </a:t>
            </a:r>
            <a:r>
              <a:rPr lang="en-US" sz="1600" dirty="0"/>
              <a:t>http://img-fotki.yandex.ru/get/52/milolica2011.1c/0_53837_ea7bc01b_L.jpeg.jpg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Ваза: </a:t>
            </a:r>
            <a:r>
              <a:rPr lang="en-US" sz="1600" dirty="0">
                <a:hlinkClick r:id="rId2"/>
              </a:rPr>
              <a:t>https://</a:t>
            </a:r>
            <a:r>
              <a:rPr lang="en-US" sz="1600" dirty="0" smtClean="0">
                <a:hlinkClick r:id="rId2"/>
              </a:rPr>
              <a:t>img-fotki.yandex.ru/get/5627/64256731.112/0_a7d9d_114b5084_orig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Чайник:</a:t>
            </a:r>
            <a:r>
              <a:rPr lang="ru-RU" sz="1600" dirty="0" smtClean="0"/>
              <a:t> </a:t>
            </a:r>
            <a:r>
              <a:rPr lang="en-US" sz="1600" dirty="0"/>
              <a:t>http://img-fotki.yandex.ru/get/6416/66124276.e9/0_898cd_e65597bb_L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b="1" dirty="0" smtClean="0"/>
              <a:t>Сковорода: </a:t>
            </a:r>
            <a:r>
              <a:rPr lang="en-US" sz="1600" dirty="0">
                <a:hlinkClick r:id="rId3"/>
              </a:rPr>
              <a:t>http://</a:t>
            </a:r>
            <a:r>
              <a:rPr lang="en-US" sz="1600" dirty="0" smtClean="0">
                <a:hlinkClick r:id="rId3"/>
              </a:rPr>
              <a:t>img-fotki.yandex.ru/get/5635/27302857.d6a/0_c7896_c2de80d6_XL.jpg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Кружка:</a:t>
            </a:r>
            <a:r>
              <a:rPr lang="ru-RU" sz="1600" dirty="0" smtClean="0"/>
              <a:t> </a:t>
            </a:r>
            <a:r>
              <a:rPr lang="en-US" sz="1600" dirty="0">
                <a:hlinkClick r:id="rId4"/>
              </a:rPr>
              <a:t>http://makroseuro.net/images/_</a:t>
            </a:r>
            <a:r>
              <a:rPr lang="en-US" sz="1600" dirty="0" smtClean="0">
                <a:hlinkClick r:id="rId4"/>
              </a:rPr>
              <a:t>main/6815-62.jpg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Стакан: </a:t>
            </a:r>
            <a:r>
              <a:rPr lang="en-US" sz="1600" dirty="0">
                <a:hlinkClick r:id="rId5"/>
              </a:rPr>
              <a:t>http://</a:t>
            </a:r>
            <a:r>
              <a:rPr lang="en-US" sz="1600" dirty="0" smtClean="0">
                <a:hlinkClick r:id="rId5"/>
              </a:rPr>
              <a:t>www.rusgiftshop.com:8081/sites/default/files/product_images/dd99dca4682047a9c914e45d8cadc94e.jpg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Тарелка:  </a:t>
            </a:r>
            <a:r>
              <a:rPr lang="en-US" sz="1600" dirty="0">
                <a:hlinkClick r:id="rId6"/>
              </a:rPr>
              <a:t>http://</a:t>
            </a:r>
            <a:r>
              <a:rPr lang="en-US" sz="1600" dirty="0" smtClean="0">
                <a:hlinkClick r:id="rId6"/>
              </a:rPr>
              <a:t>s1.hostingkartinok.com/uploads/images/2012/02/914c72f31e3c44a08aa4c72c0281144a.png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Нож: </a:t>
            </a:r>
            <a:r>
              <a:rPr lang="en-US" sz="1600" dirty="0">
                <a:hlinkClick r:id="rId7"/>
              </a:rPr>
              <a:t>http://</a:t>
            </a:r>
            <a:r>
              <a:rPr lang="en-US" sz="1600" dirty="0" smtClean="0">
                <a:hlinkClick r:id="rId7"/>
              </a:rPr>
              <a:t>www.pnglogo.com/wp-content/uploads/2015/10/Sharp-Knive-PNG-01123.png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Кастрюля: </a:t>
            </a:r>
            <a:r>
              <a:rPr lang="en-US" sz="1600" dirty="0">
                <a:hlinkClick r:id="rId8"/>
              </a:rPr>
              <a:t>http://</a:t>
            </a:r>
            <a:r>
              <a:rPr lang="en-US" sz="1600" dirty="0" smtClean="0">
                <a:hlinkClick r:id="rId8"/>
              </a:rPr>
              <a:t>spanish4foodies.com/wp-content/uploads/2013/12/cooking-pot-146459.png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Вопросительный знак: </a:t>
            </a:r>
            <a:r>
              <a:rPr lang="en-US" sz="1600" dirty="0">
                <a:hlinkClick r:id="rId9"/>
              </a:rPr>
              <a:t>http://</a:t>
            </a:r>
            <a:r>
              <a:rPr lang="en-US" sz="1600" dirty="0" smtClean="0">
                <a:hlinkClick r:id="rId9"/>
              </a:rPr>
              <a:t>www.hectic-dad.com/hectic-dad/wp-content/uploads/2015/04/question-634903_1280.png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Ложка:</a:t>
            </a:r>
            <a:r>
              <a:rPr lang="ru-RU" sz="1600" dirty="0" smtClean="0"/>
              <a:t> </a:t>
            </a:r>
            <a:r>
              <a:rPr lang="en-US" sz="1600" dirty="0">
                <a:hlinkClick r:id="rId10"/>
              </a:rPr>
              <a:t>http://</a:t>
            </a:r>
            <a:r>
              <a:rPr lang="en-US" sz="1600" dirty="0" smtClean="0">
                <a:hlinkClick r:id="rId10"/>
              </a:rPr>
              <a:t>cdn.head-fi.org/f/f0/900x900px-LL-f08d0ecd_silver_spoon.png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b="1" dirty="0" smtClean="0"/>
              <a:t>Дуршлаг: </a:t>
            </a:r>
            <a:r>
              <a:rPr lang="en-US" sz="1600" dirty="0">
                <a:hlinkClick r:id="rId11"/>
              </a:rPr>
              <a:t>http://4.bp.blogspot.com/-RGVAeR_d6AM/UIxO4Z0mv6I/AAAAAAAABYk/LxhlkuF3aK0/s1600/%</a:t>
            </a:r>
            <a:r>
              <a:rPr lang="en-US" sz="1600" dirty="0" smtClean="0">
                <a:hlinkClick r:id="rId11"/>
              </a:rPr>
              <a:t>D1%8F%D1%8F%D1%8F%D1%8F%D1%8F%D1%8F%D1%8F%D1%8F%D1%8F%D1%8F%D1%8F%D1%8F%D1%8F%D0%B7%D0%B6%D0%BB%D0%B6.png</a:t>
            </a: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147497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341372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Отгадай загадки о посуде.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Проверь себя: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нажми на вопросительный знак, появятся отгадки.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84784" y="370790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0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734" y="683568"/>
            <a:ext cx="5487120" cy="2862322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Что в неё нальешь, </a:t>
            </a:r>
          </a:p>
          <a:p>
            <a:pPr algn="ctr"/>
            <a:r>
              <a:rPr lang="ru-RU" sz="3600" dirty="0" smtClean="0"/>
              <a:t>То ты и попьешь.</a:t>
            </a:r>
          </a:p>
          <a:p>
            <a:pPr algn="ctr"/>
            <a:r>
              <a:rPr lang="ru-RU" sz="3600" dirty="0" smtClean="0"/>
              <a:t>В каждом доме найдёшь,</a:t>
            </a:r>
          </a:p>
          <a:p>
            <a:pPr algn="ctr"/>
            <a:r>
              <a:rPr lang="ru-RU" sz="3600" dirty="0" smtClean="0"/>
              <a:t>Как её ты назовёшь?</a:t>
            </a:r>
          </a:p>
          <a:p>
            <a:pPr algn="ctr"/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1184" y="3528722"/>
            <a:ext cx="5443647" cy="54436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8159" y="4277309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49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683568"/>
            <a:ext cx="5976664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За столом мы сидим,</a:t>
            </a:r>
          </a:p>
          <a:p>
            <a:pPr algn="ctr"/>
            <a:r>
              <a:rPr lang="ru-RU" sz="3600" dirty="0" smtClean="0"/>
              <a:t>Из неё мы едим.</a:t>
            </a:r>
          </a:p>
          <a:p>
            <a:pPr algn="ctr"/>
            <a:r>
              <a:rPr lang="ru-RU" sz="3600" dirty="0" smtClean="0"/>
              <a:t>Первое, второе – </a:t>
            </a:r>
          </a:p>
          <a:p>
            <a:pPr algn="ctr"/>
            <a:r>
              <a:rPr lang="ru-RU" sz="3600" dirty="0" smtClean="0"/>
              <a:t>Всё вкусное такое!</a:t>
            </a:r>
            <a:endParaRPr lang="ru-RU" sz="3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728" y="3631509"/>
            <a:ext cx="4968553" cy="490531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085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4664" y="683568"/>
            <a:ext cx="5976664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Круглая, чугунная,</a:t>
            </a:r>
          </a:p>
          <a:p>
            <a:pPr algn="ctr"/>
            <a:r>
              <a:rPr lang="ru-RU" sz="3600" dirty="0" smtClean="0"/>
              <a:t>С длинной крепкой ручкой.</a:t>
            </a:r>
          </a:p>
          <a:p>
            <a:pPr algn="ctr"/>
            <a:r>
              <a:rPr lang="ru-RU" sz="3600" dirty="0" smtClean="0"/>
              <a:t>Приготовить на обед</a:t>
            </a:r>
          </a:p>
          <a:p>
            <a:pPr algn="ctr"/>
            <a:r>
              <a:rPr lang="ru-RU" sz="3600" dirty="0" smtClean="0"/>
              <a:t>Можно в ней блинов, котлет.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70165">
            <a:off x="432145" y="4244611"/>
            <a:ext cx="5921701" cy="35160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4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734" y="683568"/>
            <a:ext cx="5487120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На плите он кипит,</a:t>
            </a:r>
          </a:p>
          <a:p>
            <a:pPr algn="ctr"/>
            <a:r>
              <a:rPr lang="ru-RU" sz="3600" dirty="0" smtClean="0"/>
              <a:t>И свисток нам свистит.</a:t>
            </a:r>
          </a:p>
          <a:p>
            <a:pPr algn="ctr"/>
            <a:r>
              <a:rPr lang="ru-RU" sz="3600" dirty="0" smtClean="0"/>
              <a:t>Чай пора наливать</a:t>
            </a:r>
          </a:p>
          <a:p>
            <a:pPr algn="ctr"/>
            <a:r>
              <a:rPr lang="ru-RU" sz="3600" dirty="0" smtClean="0"/>
              <a:t>И гостей угощать.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3914" y="3779912"/>
            <a:ext cx="4175306" cy="444181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756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734" y="683568"/>
            <a:ext cx="5487120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Добавь в неё картошку, Капусту, свёклу, лук, </a:t>
            </a:r>
          </a:p>
          <a:p>
            <a:pPr algn="ctr"/>
            <a:r>
              <a:rPr lang="ru-RU" sz="3600" dirty="0" smtClean="0"/>
              <a:t>Налей ещё водицы</a:t>
            </a:r>
          </a:p>
          <a:p>
            <a:pPr algn="ctr"/>
            <a:r>
              <a:rPr lang="ru-RU" sz="3600" dirty="0" smtClean="0"/>
              <a:t>И сваришь вкусный суп. 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20" y="4220498"/>
            <a:ext cx="6161618" cy="38798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599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35606">
            <a:off x="109462" y="2841462"/>
            <a:ext cx="6539664" cy="557668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35734" y="683568"/>
            <a:ext cx="5487120" cy="2308324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Этот ковшик не простой,</a:t>
            </a:r>
          </a:p>
          <a:p>
            <a:pPr algn="ctr"/>
            <a:r>
              <a:rPr lang="ru-RU" sz="3600" dirty="0" smtClean="0"/>
              <a:t>В донце много дырочек.</a:t>
            </a:r>
          </a:p>
          <a:p>
            <a:pPr algn="ctr"/>
            <a:r>
              <a:rPr lang="ru-RU" sz="3600" dirty="0" smtClean="0"/>
              <a:t>Для хозяйки нужен он</a:t>
            </a:r>
          </a:p>
          <a:p>
            <a:pPr algn="ctr"/>
            <a:r>
              <a:rPr lang="ru-RU" sz="3600" dirty="0" smtClean="0"/>
              <a:t>Воду слить с макарон.</a:t>
            </a: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72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5734" y="683568"/>
            <a:ext cx="5487120" cy="1754326"/>
          </a:xfrm>
          <a:prstGeom prst="rect">
            <a:avLst/>
          </a:prstGeom>
          <a:ln>
            <a:noFill/>
          </a:ln>
          <a:effectLst>
            <a:glow rad="139700">
              <a:schemeClr val="accent5">
                <a:satMod val="175000"/>
                <a:alpha val="40000"/>
              </a:schemeClr>
            </a:glow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Режет овощи и хлеб,</a:t>
            </a:r>
          </a:p>
          <a:p>
            <a:pPr algn="ctr"/>
            <a:r>
              <a:rPr lang="ru-RU" sz="3600" dirty="0" smtClean="0"/>
              <a:t>Мясо, рыбу, торт, рулет.</a:t>
            </a:r>
          </a:p>
          <a:p>
            <a:pPr algn="ctr"/>
            <a:r>
              <a:rPr lang="ru-RU" sz="3600" dirty="0" smtClean="0"/>
              <a:t>Назови этот предмет.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752" y="3506633"/>
            <a:ext cx="4593759" cy="459375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6772" y="4067944"/>
            <a:ext cx="4032448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37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222</Words>
  <Application>Microsoft Office PowerPoint</Application>
  <PresentationFormat>Экран (4:3)</PresentationFormat>
  <Paragraphs>43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 Загадки  для детей о посуде </vt:lpstr>
      <vt:lpstr>Отгадай загадки о посуде.  Проверь себя: нажми на вопросительный знак, появятся отгадки.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Молодец!</vt:lpstr>
      <vt:lpstr>Интернет-источники: Фон: http://img-fotki.yandex.ru/get/52/milolica2011.1c/0_53837_ea7bc01b_L.jpeg.jpg Ваза: https://img-fotki.yandex.ru/get/5627/64256731.112/0_a7d9d_114b5084_orig Чайник: http://img-fotki.yandex.ru/get/6416/66124276.e9/0_898cd_e65597bb_L  Сковорода: http://img-fotki.yandex.ru/get/5635/27302857.d6a/0_c7896_c2de80d6_XL.jpg Кружка: http://makroseuro.net/images/_main/6815-62.jpg Стакан: http://www.rusgiftshop.com:8081/sites/default/files/product_images/dd99dca4682047a9c914e45d8cadc94e.jpg Тарелка:  http://s1.hostingkartinok.com/uploads/images/2012/02/914c72f31e3c44a08aa4c72c0281144a.png Нож: http://www.pnglogo.com/wp-content/uploads/2015/10/Sharp-Knive-PNG-01123.png Кастрюля: http://spanish4foodies.com/wp-content/uploads/2013/12/cooking-pot-146459.png Вопросительный знак: http://www.hectic-dad.com/hectic-dad/wp-content/uploads/2015/04/question-634903_1280.png Ложка: http://cdn.head-fi.org/f/f0/900x900px-LL-f08d0ecd_silver_spoon.png Дуршлаг: http://4.bp.blogspot.com/-RGVAeR_d6AM/UIxO4Z0mv6I/AAAAAAAABYk/LxhlkuF3aK0/s1600/%D1%8F%D1%8F%D1%8F%D1%8F%D1%8F%D1%8F%D1%8F%D1%8F%D1%8F%D1%8F%D1%8F%D1%8F%D1%8F%D0%B7%D0%B6%D0%BB%D0%B6.png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Подарил я маме  Красивые цветы: «Куда мне их поставить,  ответить можешь ты?»</dc:title>
  <dc:creator>natali</dc:creator>
  <cp:lastModifiedBy>natali</cp:lastModifiedBy>
  <cp:revision>61</cp:revision>
  <dcterms:created xsi:type="dcterms:W3CDTF">2016-01-25T11:08:49Z</dcterms:created>
  <dcterms:modified xsi:type="dcterms:W3CDTF">2016-01-29T12:08:08Z</dcterms:modified>
</cp:coreProperties>
</file>