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8" autoAdjust="0"/>
    <p:restoredTop sz="94705" autoAdjust="0"/>
  </p:normalViewPr>
  <p:slideViewPr>
    <p:cSldViewPr>
      <p:cViewPr varScale="1">
        <p:scale>
          <a:sx n="104" d="100"/>
          <a:sy n="104" d="100"/>
        </p:scale>
        <p:origin x="-17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7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7281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Проект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«</a:t>
            </a:r>
            <a:r>
              <a:rPr lang="ru-RU" b="1" i="1" dirty="0">
                <a:solidFill>
                  <a:srgbClr val="FF0000"/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Бумага в нашей жизни</a:t>
            </a:r>
            <a:r>
              <a:rPr lang="ru-RU" b="1" dirty="0">
                <a:solidFill>
                  <a:srgbClr val="FF0000"/>
                </a:solidFill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437112"/>
            <a:ext cx="6912768" cy="187220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Выполнила : Черных Наталья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                                                                                       Руководитель : </a:t>
            </a:r>
            <a:r>
              <a:rPr lang="ru-RU" b="1" dirty="0" err="1">
                <a:solidFill>
                  <a:srgbClr val="002060"/>
                </a:solidFill>
              </a:rPr>
              <a:t>Ашмарина</a:t>
            </a:r>
            <a:r>
              <a:rPr lang="ru-RU" b="1" dirty="0">
                <a:solidFill>
                  <a:srgbClr val="002060"/>
                </a:solidFill>
              </a:rPr>
              <a:t> Л.В.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628800"/>
            <a:ext cx="2014463" cy="268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7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cap="all" dirty="0">
                <a:solidFill>
                  <a:srgbClr val="FF0000"/>
                </a:solidFill>
                <a:effectLst>
                  <a:reflection blurRad="12700" stA="28000" endPos="45000" dist="1003" dir="5400000" sy="-100000" algn="bl"/>
                </a:effectLst>
              </a:rPr>
              <a:t>опыт на прочность бумаги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Возьмём три полоски бумаги одинакового размера.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772671" cy="433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17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С первой полоской не будем ничего делать.</a:t>
            </a:r>
          </a:p>
          <a:p>
            <a:pPr marL="0" indent="0" algn="ctr">
              <a:buNone/>
            </a:pPr>
            <a:r>
              <a:rPr lang="ru-RU" sz="2400" dirty="0"/>
              <a:t>Вторую надрежем немного. А третью смочим капелькой воды.</a:t>
            </a:r>
          </a:p>
          <a:p>
            <a:pPr marL="0" indent="0" algn="just">
              <a:buNone/>
            </a:pPr>
            <a:r>
              <a:rPr lang="ru-RU" sz="2400" dirty="0"/>
              <a:t>А теперь попробуем разорвать все эти полоски по очереди.</a:t>
            </a:r>
          </a:p>
          <a:p>
            <a:pPr marL="0" indent="0" algn="just">
              <a:buNone/>
            </a:pPr>
            <a:r>
              <a:rPr lang="ru-RU" sz="2400" dirty="0"/>
              <a:t>Целая полоска рвётся трудно. Надрезанная полоска порвалась полегче. А мокрую порвать оказалось легче всего.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3140968"/>
            <a:ext cx="4074340" cy="305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3893" y="3140968"/>
            <a:ext cx="4074322" cy="305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7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endParaRPr lang="ru-RU" sz="40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Этот </a:t>
            </a:r>
            <a:r>
              <a:rPr lang="ru-RU" sz="4000" b="1" i="1" dirty="0">
                <a:solidFill>
                  <a:srgbClr val="FF0000"/>
                </a:solidFill>
              </a:rPr>
              <a:t>опыт подтверждает, что бумага состоит из волокон, которые переплетены между собой. Мы  нарушили волокна и бумага рвётся легко.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2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solidFill>
                  <a:srgbClr val="FF0000"/>
                </a:solidFill>
                <a:effectLst>
                  <a:reflection blurRad="12700" stA="28000" endPos="45000" dist="1003" dir="5400000" sy="-100000" algn="bl"/>
                </a:effectLst>
              </a:rPr>
              <a:t>А как вы думаете : что падает быстрее ?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300" dirty="0"/>
              <a:t>Листок бумаги или монетка, гладкий лист бумаги </a:t>
            </a:r>
            <a:r>
              <a:rPr lang="ru-RU" sz="2300" dirty="0" smtClean="0"/>
              <a:t>или смятый </a:t>
            </a:r>
            <a:r>
              <a:rPr lang="ru-RU" sz="2300" dirty="0"/>
              <a:t>?</a:t>
            </a:r>
          </a:p>
          <a:p>
            <a:pPr marL="0" indent="0">
              <a:buNone/>
            </a:pPr>
            <a:r>
              <a:rPr lang="ru-RU" sz="2300" dirty="0" smtClean="0"/>
              <a:t>Возьмём </a:t>
            </a:r>
            <a:r>
              <a:rPr lang="ru-RU" sz="2300" dirty="0"/>
              <a:t>в одну руку лист бумаги , а в другую монетку.</a:t>
            </a:r>
          </a:p>
          <a:p>
            <a:pPr marL="0" indent="0">
              <a:buNone/>
            </a:pPr>
            <a:r>
              <a:rPr lang="ru-RU" sz="2300" dirty="0"/>
              <a:t>Выпустим из рук их одновременно.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 algn="ctr">
              <a:buNone/>
            </a:pPr>
            <a:endParaRPr lang="ru-RU" sz="2000" i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Монета </a:t>
            </a:r>
            <a:r>
              <a:rPr lang="ru-RU" sz="2000" i="1" dirty="0">
                <a:solidFill>
                  <a:srgbClr val="FF0000"/>
                </a:solidFill>
              </a:rPr>
              <a:t>сразу быстро упала, а бумага падает медленно, крутится</a:t>
            </a:r>
            <a:r>
              <a:rPr lang="ru-RU" sz="2000" i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sz="2000" i="1" dirty="0">
                <a:solidFill>
                  <a:srgbClr val="FF0000"/>
                </a:solidFill>
              </a:rPr>
              <a:t>Как вы думаете почему? Думаете потому, что монета тяжелее? 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307" y="2780928"/>
            <a:ext cx="3971870" cy="297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8560" y="2780927"/>
            <a:ext cx="3970833" cy="2977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1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700" i="1" dirty="0">
                <a:solidFill>
                  <a:srgbClr val="FF0000"/>
                </a:solidFill>
              </a:rPr>
              <a:t>Тогда давайте возьмём два одинаковых листа бумаги, один скомкаем, а другой оставим ровным</a:t>
            </a:r>
            <a:r>
              <a:rPr lang="ru-RU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800" dirty="0" smtClean="0"/>
              <a:t>                       Мятый </a:t>
            </a:r>
            <a:r>
              <a:rPr lang="ru-RU" sz="2800" dirty="0"/>
              <a:t>упал </a:t>
            </a:r>
            <a:r>
              <a:rPr lang="ru-RU" sz="2800" dirty="0" smtClean="0"/>
              <a:t>быстрее.</a:t>
            </a:r>
          </a:p>
          <a:p>
            <a:pPr marL="0" indent="0" algn="just">
              <a:buNone/>
            </a:pPr>
            <a:r>
              <a:rPr lang="ru-RU" sz="2800" dirty="0" smtClean="0"/>
              <a:t>                                             Почему</a:t>
            </a:r>
            <a:r>
              <a:rPr lang="ru-RU" sz="2800" dirty="0"/>
              <a:t>?</a:t>
            </a:r>
          </a:p>
          <a:p>
            <a:pPr marL="0" indent="0" algn="just">
              <a:buNone/>
            </a:pPr>
            <a:r>
              <a:rPr lang="ru-RU" dirty="0" smtClean="0"/>
              <a:t>                                        А </a:t>
            </a:r>
            <a:r>
              <a:rPr lang="ru-RU" dirty="0"/>
              <a:t>потому, что </a:t>
            </a:r>
            <a:r>
              <a:rPr lang="ru-RU" dirty="0" smtClean="0"/>
              <a:t>ровному  </a:t>
            </a:r>
          </a:p>
          <a:p>
            <a:pPr marL="0" indent="0" algn="just">
              <a:buNone/>
            </a:pPr>
            <a:r>
              <a:rPr lang="ru-RU" dirty="0" smtClean="0"/>
              <a:t>                                        листочку мешал </a:t>
            </a:r>
            <a:r>
              <a:rPr lang="ru-RU" dirty="0"/>
              <a:t>падать </a:t>
            </a:r>
            <a:r>
              <a:rPr lang="ru-RU" dirty="0" smtClean="0"/>
              <a:t>  </a:t>
            </a:r>
          </a:p>
          <a:p>
            <a:pPr marL="0" indent="0" algn="just">
              <a:buNone/>
            </a:pPr>
            <a:r>
              <a:rPr lang="ru-RU" dirty="0" smtClean="0"/>
              <a:t>                                        воздух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sz="3000" dirty="0" smtClean="0"/>
              <a:t>А </a:t>
            </a:r>
            <a:r>
              <a:rPr lang="ru-RU" sz="3000" dirty="0"/>
              <a:t>монетке и </a:t>
            </a:r>
            <a:r>
              <a:rPr lang="ru-RU" sz="3000" dirty="0" smtClean="0"/>
              <a:t>смятому</a:t>
            </a:r>
          </a:p>
          <a:p>
            <a:pPr marL="0" indent="0" algn="just">
              <a:buNone/>
            </a:pPr>
            <a:r>
              <a:rPr lang="ru-RU" sz="3000" dirty="0" smtClean="0"/>
              <a:t>листу </a:t>
            </a:r>
            <a:r>
              <a:rPr lang="ru-RU" sz="3000" dirty="0"/>
              <a:t>мешал меньше </a:t>
            </a:r>
            <a:endParaRPr lang="ru-RU" sz="3000" dirty="0" smtClean="0"/>
          </a:p>
          <a:p>
            <a:pPr marL="0" indent="0" algn="just">
              <a:buNone/>
            </a:pPr>
            <a:r>
              <a:rPr lang="ru-RU" sz="3000" dirty="0" smtClean="0"/>
              <a:t>потому</a:t>
            </a:r>
            <a:r>
              <a:rPr lang="ru-RU" sz="3000" dirty="0"/>
              <a:t>, что поверхность </a:t>
            </a:r>
            <a:endParaRPr lang="ru-RU" sz="3000" dirty="0" smtClean="0"/>
          </a:p>
          <a:p>
            <a:pPr marL="0" indent="0" algn="just">
              <a:buNone/>
            </a:pPr>
            <a:r>
              <a:rPr lang="ru-RU" sz="3000" dirty="0" smtClean="0"/>
              <a:t>уменьшилась </a:t>
            </a:r>
            <a:r>
              <a:rPr lang="ru-RU" sz="3000" dirty="0"/>
              <a:t>и </a:t>
            </a:r>
            <a:endParaRPr lang="ru-RU" sz="3000" dirty="0" smtClean="0"/>
          </a:p>
          <a:p>
            <a:pPr marL="0" indent="0" algn="just">
              <a:buNone/>
            </a:pPr>
            <a:r>
              <a:rPr lang="ru-RU" sz="3000" dirty="0" smtClean="0"/>
              <a:t>уменьшилось </a:t>
            </a:r>
          </a:p>
          <a:p>
            <a:pPr marL="0" indent="0" algn="just">
              <a:buNone/>
            </a:pPr>
            <a:r>
              <a:rPr lang="ru-RU" sz="3000" dirty="0" smtClean="0"/>
              <a:t>сопротивление воздуха</a:t>
            </a:r>
            <a:r>
              <a:rPr lang="ru-RU" sz="3000" dirty="0"/>
              <a:t>. </a:t>
            </a:r>
          </a:p>
          <a:p>
            <a:pPr marL="0" indent="0" algn="just">
              <a:buNone/>
            </a:pPr>
            <a:r>
              <a:rPr lang="ru-RU" sz="3000" dirty="0"/>
              <a:t>Так придумали парашют.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307635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5992" y="3501008"/>
            <a:ext cx="4133850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4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solidFill>
                  <a:srgbClr val="FF0000"/>
                </a:solidFill>
                <a:effectLst>
                  <a:reflection blurRad="12700" stA="28000" endPos="45000" dist="1003" dir="5400000" sy="-100000" algn="bl"/>
                </a:effectLst>
              </a:rPr>
              <a:t>Могут ли распуститься бумажные цветы 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Вырежем из разноцветной бумаги цветочки. Загнем лепестки.</a:t>
            </a:r>
          </a:p>
          <a:p>
            <a:pPr marL="0" indent="0" algn="ctr">
              <a:buNone/>
            </a:pPr>
            <a:r>
              <a:rPr lang="ru-RU" dirty="0"/>
              <a:t>Возьмём миску с водой и положим их в воду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1574" y="2996952"/>
            <a:ext cx="4544806" cy="341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17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/>
              <a:t>Мы видим, что цветы начали распускаться как по </a:t>
            </a:r>
            <a:r>
              <a:rPr lang="ru-RU" i="1" dirty="0" smtClean="0"/>
              <a:t>волшебству!</a:t>
            </a:r>
          </a:p>
          <a:p>
            <a:pPr marL="0" indent="0" algn="ctr">
              <a:buNone/>
            </a:pPr>
            <a:r>
              <a:rPr lang="ru-RU" dirty="0"/>
              <a:t> Можно сделать целое море цветов.</a:t>
            </a:r>
          </a:p>
          <a:p>
            <a:pPr marL="0" indent="0" algn="ctr">
              <a:buNone/>
            </a:pPr>
            <a:endParaRPr lang="ru-RU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544616" cy="415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93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/>
              <a:t>Когда бумага намокает, трубочки волокон наполняются водой, бумага разбухает и распрямляется.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Наши цветы распустились.</a:t>
            </a:r>
          </a:p>
          <a:p>
            <a:pPr marL="0" indent="0" algn="ctr">
              <a:buNone/>
            </a:pPr>
            <a:r>
              <a:rPr lang="ru-RU" dirty="0"/>
              <a:t>Проведение этих опытов принесло мне удовольствие, я узнала много нового и полезного.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4888992" cy="366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6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Литература 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А. Шапиро. Бумага или Секреты знакомых предметов, 2007г</a:t>
            </a:r>
          </a:p>
          <a:p>
            <a:pPr lvl="0"/>
            <a:r>
              <a:rPr lang="ru-RU" dirty="0"/>
              <a:t>Энциклопедия «Всё обо всем» А. </a:t>
            </a:r>
            <a:r>
              <a:rPr lang="ru-RU" dirty="0" err="1"/>
              <a:t>Ликум</a:t>
            </a:r>
            <a:r>
              <a:rPr lang="ru-RU" dirty="0"/>
              <a:t>, 1993г</a:t>
            </a:r>
          </a:p>
          <a:p>
            <a:pPr lvl="0"/>
            <a:r>
              <a:rPr lang="ru-RU" dirty="0"/>
              <a:t>Большая книга экспериментов, перевод с немецкого </a:t>
            </a:r>
            <a:r>
              <a:rPr lang="ru-RU" dirty="0" err="1"/>
              <a:t>Лемени-Македона</a:t>
            </a:r>
            <a:r>
              <a:rPr lang="ru-RU" dirty="0"/>
              <a:t>, </a:t>
            </a:r>
            <a:r>
              <a:rPr lang="ru-RU" dirty="0" err="1"/>
              <a:t>М.Эксмо</a:t>
            </a:r>
            <a:r>
              <a:rPr lang="ru-RU" dirty="0"/>
              <a:t>, 2010г</a:t>
            </a:r>
          </a:p>
          <a:p>
            <a:pPr lvl="0"/>
            <a:r>
              <a:rPr lang="ru-RU" dirty="0"/>
              <a:t>365 научных экспериментов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28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Актуальность проблемы : </a:t>
            </a:r>
            <a:r>
              <a:rPr lang="ru-RU" dirty="0"/>
              <a:t/>
            </a:r>
            <a:br>
              <a:rPr lang="ru-RU" dirty="0"/>
            </a:br>
            <a:r>
              <a:rPr lang="ru-RU" sz="4000" dirty="0"/>
              <a:t>Проведя опыты с бумагой, изучая её особенности и свойства можно узнать много нового и интересного.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Цель </a:t>
            </a:r>
            <a:r>
              <a:rPr lang="ru-RU" b="1" dirty="0">
                <a:solidFill>
                  <a:srgbClr val="FF0000"/>
                </a:solidFill>
              </a:rPr>
              <a:t>исследования :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 Узнать различные свойства бумаги.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Задачи :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dirty="0"/>
              <a:t>Выяснить как изготавливают бумагу.</a:t>
            </a:r>
          </a:p>
          <a:p>
            <a:pPr lvl="0"/>
            <a:r>
              <a:rPr lang="ru-RU" dirty="0"/>
              <a:t>Познакомиться с  различными свойствами бумаги.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1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8245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Гипотеза исследования :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Считаю, что зная особенности бумаги и её свойства, можно узнать чем она интересна.</a:t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Методы исследования :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Беседа со взрослыми</a:t>
            </a:r>
            <a:br>
              <a:rPr lang="ru-RU" dirty="0"/>
            </a:br>
            <a:r>
              <a:rPr lang="ru-RU" dirty="0"/>
              <a:t>Чтение познавательной литературы</a:t>
            </a:r>
            <a:br>
              <a:rPr lang="ru-RU" dirty="0"/>
            </a:br>
            <a:r>
              <a:rPr lang="ru-RU" dirty="0"/>
              <a:t>Проведение опытов, исследования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37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Наша жизнь без бумаги была бы скучной. Из бумаги сделаны книги, открытки, письма, плакаты, салфетки и многое другое. Мне стало интересно как изготавливают бумагу. И я попросила Любовь Владимировну рассказать об этом.</a:t>
            </a:r>
            <a:br>
              <a:rPr lang="ru-RU" dirty="0"/>
            </a:br>
            <a:r>
              <a:rPr lang="ru-RU" dirty="0"/>
              <a:t>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493920"/>
            <a:ext cx="3187700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493920"/>
            <a:ext cx="3528392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8863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Бумагу изобрели в Китае в 105 году. Бумага состоит из миллионов тоненьких волокон. Эти волокна называются целлюлозой, которую делают из древесины. </a:t>
            </a:r>
            <a:br>
              <a:rPr lang="ru-RU" dirty="0"/>
            </a:br>
            <a:r>
              <a:rPr lang="ru-RU" dirty="0"/>
              <a:t>   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Берут </a:t>
            </a:r>
            <a:r>
              <a:rPr lang="ru-RU" dirty="0"/>
              <a:t>бревно, очищают от коры, потом сильно измельчают в муку. Потом эту массу просеивают и промывают, очищая от грязи и отбеливают.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2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Смешивают с водой, помещают в специальную машину, там выкладывается ровным слоем, проходит под круглым валиком, который прессует её в гладкий лист. Этот валик выдавливает всю лишнюю воду, потом это сушат, сматывают в рулоны, срезают края, чтобы бумага была ровная.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5040560" cy="33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4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solidFill>
                  <a:srgbClr val="FF0000"/>
                </a:solidFill>
                <a:effectLst>
                  <a:reflection blurRad="12700" stA="28000" endPos="45000" dist="1003" dir="5400000" sy="-100000" algn="bl"/>
                </a:effectLst>
              </a:rPr>
              <a:t>Свойства бумаги</a:t>
            </a:r>
            <a:r>
              <a:rPr lang="ru-RU" b="1" cap="all" dirty="0">
                <a:effectLst>
                  <a:reflection blurRad="12700" stA="28000" endPos="45000" dist="1003" dir="5400000" sy="-100000" algn="bl"/>
                </a:effectLst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Бумага </a:t>
            </a:r>
            <a:r>
              <a:rPr lang="ru-RU" dirty="0"/>
              <a:t>имеет определённые свойства, их нужно знать. Из опыта с листом бумаги ты можешь понять, какие свойства имеет бумага.</a:t>
            </a:r>
          </a:p>
          <a:p>
            <a:pPr marL="0" indent="0" algn="ctr">
              <a:buNone/>
            </a:pPr>
            <a:r>
              <a:rPr lang="ru-RU" dirty="0"/>
              <a:t>Бумага легко рвётся, она не прочная.</a:t>
            </a:r>
          </a:p>
          <a:p>
            <a:pPr marL="0" indent="0" algn="ctr">
              <a:buNone/>
            </a:pPr>
            <a:r>
              <a:rPr lang="ru-RU" dirty="0"/>
              <a:t>Бумага легко мнётся и сгибается.</a:t>
            </a:r>
          </a:p>
          <a:p>
            <a:pPr marL="0" indent="0" algn="ctr">
              <a:buNone/>
            </a:pPr>
            <a:r>
              <a:rPr lang="ru-RU" dirty="0"/>
              <a:t>Влажная бумага становится непрочной.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0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cap="all" dirty="0">
                <a:solidFill>
                  <a:srgbClr val="FF0000"/>
                </a:solidFill>
                <a:effectLst>
                  <a:reflection blurRad="12700" stA="28000" endPos="45000" dist="1003" dir="5400000" sy="-100000" algn="bl"/>
                </a:effectLst>
              </a:rPr>
              <a:t>бумажная гармошка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Возьмем </a:t>
            </a:r>
            <a:r>
              <a:rPr lang="ru-RU" sz="2800" dirty="0"/>
              <a:t>два стакана, поставим на стол. Положим на них полоску бумаги. Если сейчас положить на полоску коробок со спичками, то полоска прогнётся и коробок упадёт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3" y="2996952"/>
            <a:ext cx="3704493" cy="277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3704493" cy="277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81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А теперь возьмём и сложим бумажку в гармошку.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400" dirty="0" smtClean="0"/>
              <a:t>Положим </a:t>
            </a:r>
            <a:r>
              <a:rPr lang="ru-RU" sz="2400" dirty="0"/>
              <a:t>эту гармошку на стаканы, а сверху положим коробок со </a:t>
            </a:r>
            <a:r>
              <a:rPr lang="ru-RU" sz="2400" dirty="0" smtClean="0"/>
              <a:t>спичками.</a:t>
            </a:r>
          </a:p>
          <a:p>
            <a:pPr marL="0" indent="0" algn="just">
              <a:buNone/>
            </a:pPr>
            <a:r>
              <a:rPr lang="ru-RU" sz="2400" dirty="0" smtClean="0"/>
              <a:t>Видите! Коробок не падает.</a:t>
            </a:r>
          </a:p>
          <a:p>
            <a:pPr marL="0" indent="0" algn="just">
              <a:buNone/>
            </a:pPr>
            <a:r>
              <a:rPr lang="ru-RU" sz="2400" dirty="0" smtClean="0"/>
              <a:t>Сложенная </a:t>
            </a:r>
            <a:r>
              <a:rPr lang="ru-RU" sz="2400" dirty="0"/>
              <a:t>в гармошку бумага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становится </a:t>
            </a:r>
            <a:r>
              <a:rPr lang="ru-RU" sz="2400" dirty="0"/>
              <a:t>прочнее и </a:t>
            </a:r>
            <a:r>
              <a:rPr lang="ru-RU" sz="2400" dirty="0" smtClean="0"/>
              <a:t>может</a:t>
            </a:r>
          </a:p>
          <a:p>
            <a:pPr marL="0" indent="0" algn="just">
              <a:buNone/>
            </a:pPr>
            <a:r>
              <a:rPr lang="ru-RU" sz="2400" dirty="0" smtClean="0"/>
              <a:t> </a:t>
            </a:r>
            <a:r>
              <a:rPr lang="ru-RU" sz="2400" dirty="0"/>
              <a:t>выдержать большую нагрузку.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Она </a:t>
            </a:r>
            <a:r>
              <a:rPr lang="ru-RU" sz="2400" dirty="0"/>
              <a:t>становится </a:t>
            </a:r>
            <a:r>
              <a:rPr lang="ru-RU" sz="2400" dirty="0" err="1"/>
              <a:t>как-будто</a:t>
            </a:r>
            <a:r>
              <a:rPr lang="ru-RU" sz="2400" dirty="0"/>
              <a:t> толще.</a:t>
            </a:r>
          </a:p>
          <a:p>
            <a:pPr marL="0" indent="0" algn="just">
              <a:buNone/>
            </a:pPr>
            <a:r>
              <a:rPr lang="ru-RU" sz="2400" dirty="0"/>
              <a:t>То есть изменяя форму бумаги,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можно </a:t>
            </a:r>
            <a:r>
              <a:rPr lang="ru-RU" sz="2400" dirty="0"/>
              <a:t>использовать ее по-разному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836712"/>
            <a:ext cx="3024335" cy="215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982" y="3429000"/>
            <a:ext cx="3823707" cy="286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4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601</Words>
  <Application>Microsoft Office PowerPoint</Application>
  <PresentationFormat>Экран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Проект   «Бумага в нашей жизни» </vt:lpstr>
      <vt:lpstr>Актуальность проблемы :  Проведя опыты с бумагой, изучая её особенности и свойства можно узнать много нового и интересного. </vt:lpstr>
      <vt:lpstr>Гипотеза исследования :  Считаю, что зная особенности бумаги и её свойства, можно узнать чем она интересна. Методы исследования :  Беседа со взрослыми Чтение познавательной литературы Проведение опытов, исследования </vt:lpstr>
      <vt:lpstr>Презентация PowerPoint</vt:lpstr>
      <vt:lpstr>Презентация PowerPoint</vt:lpstr>
      <vt:lpstr>Презентация PowerPoint</vt:lpstr>
      <vt:lpstr>Свойства бумаги. </vt:lpstr>
      <vt:lpstr>бумажная гармошка.</vt:lpstr>
      <vt:lpstr>А теперь возьмём и сложим бумажку в гармошку.  </vt:lpstr>
      <vt:lpstr>опыт на прочность бумаги.</vt:lpstr>
      <vt:lpstr>Презентация PowerPoint</vt:lpstr>
      <vt:lpstr>Презентация PowerPoint</vt:lpstr>
      <vt:lpstr>А как вы думаете : что падает быстрее ? </vt:lpstr>
      <vt:lpstr>Тогда давайте возьмём два одинаковых листа бумаги, один скомкаем, а другой оставим ровным. </vt:lpstr>
      <vt:lpstr>Могут ли распуститься бумажные цветы ? </vt:lpstr>
      <vt:lpstr>Презентация PowerPoint</vt:lpstr>
      <vt:lpstr>Презентация PowerPoint</vt:lpstr>
      <vt:lpstr>Литература 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 «Бумага в нашей жизни»</dc:title>
  <dc:creator>Наталья</dc:creator>
  <cp:lastModifiedBy>Наталья</cp:lastModifiedBy>
  <cp:revision>10</cp:revision>
  <dcterms:modified xsi:type="dcterms:W3CDTF">2016-02-05T08:49:03Z</dcterms:modified>
</cp:coreProperties>
</file>