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7A821EB-4104-4A06-8D3D-E7DEAEFBA2E6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698C66-B226-45FE-B65E-67D9676A14E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851648" cy="236368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Лишь именем одним всю жизнь я называюсь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215064" cy="2864760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 smtClean="0"/>
              <a:t>Автор:</a:t>
            </a:r>
          </a:p>
          <a:p>
            <a:r>
              <a:rPr lang="ru-RU" sz="3800" dirty="0" smtClean="0"/>
              <a:t>ученица 4 Б класса</a:t>
            </a:r>
          </a:p>
          <a:p>
            <a:r>
              <a:rPr lang="ru-RU" sz="3800" dirty="0" smtClean="0"/>
              <a:t>МОУ «СОШ №1 г.Пугачева </a:t>
            </a:r>
          </a:p>
          <a:p>
            <a:r>
              <a:rPr lang="ru-RU" sz="3800" dirty="0" smtClean="0"/>
              <a:t>Саратовской области им. Т. Г. </a:t>
            </a:r>
            <a:r>
              <a:rPr lang="ru-RU" sz="3800" dirty="0" err="1" smtClean="0"/>
              <a:t>Мазура</a:t>
            </a:r>
            <a:r>
              <a:rPr lang="ru-RU" sz="3800" dirty="0" smtClean="0"/>
              <a:t>»</a:t>
            </a:r>
          </a:p>
          <a:p>
            <a:r>
              <a:rPr lang="ru-RU" sz="3800" dirty="0" smtClean="0"/>
              <a:t>Тощева Арина</a:t>
            </a:r>
          </a:p>
          <a:p>
            <a:r>
              <a:rPr lang="ru-RU" sz="3800" dirty="0" smtClean="0"/>
              <a:t>Научный руководитель: </a:t>
            </a:r>
          </a:p>
          <a:p>
            <a:r>
              <a:rPr lang="ru-RU" sz="3800" dirty="0" err="1" smtClean="0"/>
              <a:t>Дюкарева</a:t>
            </a:r>
            <a:r>
              <a:rPr lang="ru-RU" sz="3800" dirty="0" smtClean="0"/>
              <a:t> Н.В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140968"/>
            <a:ext cx="2448272" cy="331236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2448272" cy="28803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72400" cy="618344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Известные женщины, носящие имя Арина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124744"/>
            <a:ext cx="7992888" cy="5544616"/>
          </a:xfrm>
        </p:spPr>
        <p:txBody>
          <a:bodyPr>
            <a:normAutofit/>
          </a:bodyPr>
          <a:lstStyle/>
          <a:p>
            <a:r>
              <a:rPr lang="ru-RU" dirty="0" smtClean="0"/>
              <a:t>			Арина Мартынова ((род.1990г.) 				российская фигуристка-одиночница, 			двукратная чемпионка России среди 			юниоров в сезонах 2005-2006г. и 2006-			2007г.)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pPr>
              <a:spcBef>
                <a:spcPts val="0"/>
              </a:spcBef>
            </a:pPr>
            <a:r>
              <a:rPr lang="ru-RU" dirty="0" smtClean="0"/>
              <a:t>Арина Ушакова ((род.1989) российская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 фигуристка, выступавшая в парном катании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 с Сергеем Каревым, бронзовый призёр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 зимней Универсиады 2007г., бронзовый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 призёр чемпионата России 2008 г. И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 участница чемпионата, Мастер спорта России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 международного класса)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7851648" cy="8332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детской библиотеке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488832" cy="49685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6804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Прибаутка «Патока с имбирем».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764704"/>
            <a:ext cx="8074096" cy="5976664"/>
          </a:xfrm>
        </p:spPr>
        <p:txBody>
          <a:bodyPr numCol="2"/>
          <a:lstStyle/>
          <a:p>
            <a:r>
              <a:rPr lang="ru-RU" b="1" dirty="0" smtClean="0"/>
              <a:t>Патоку с имбирём </a:t>
            </a:r>
          </a:p>
          <a:p>
            <a:r>
              <a:rPr lang="ru-RU" b="1" dirty="0" smtClean="0"/>
              <a:t>Варил дядя </a:t>
            </a:r>
            <a:r>
              <a:rPr lang="ru-RU" b="1" dirty="0" err="1" smtClean="0"/>
              <a:t>Симеон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Тётушка Арина</a:t>
            </a:r>
          </a:p>
          <a:p>
            <a:r>
              <a:rPr lang="ru-RU" b="1" dirty="0" smtClean="0"/>
              <a:t>Кушала хвалила.</a:t>
            </a:r>
          </a:p>
          <a:p>
            <a:r>
              <a:rPr lang="ru-RU" b="1" dirty="0" smtClean="0"/>
              <a:t>Ну а дядя Елизар </a:t>
            </a:r>
          </a:p>
          <a:p>
            <a:r>
              <a:rPr lang="ru-RU" b="1" dirty="0" smtClean="0"/>
              <a:t>Пальчики все облизал,</a:t>
            </a:r>
          </a:p>
          <a:p>
            <a:r>
              <a:rPr lang="ru-RU" b="1" dirty="0" err="1" smtClean="0"/>
              <a:t>Аленушка</a:t>
            </a:r>
            <a:r>
              <a:rPr lang="ru-RU" b="1" dirty="0" smtClean="0"/>
              <a:t> молода</a:t>
            </a:r>
          </a:p>
          <a:p>
            <a:r>
              <a:rPr lang="ru-RU" b="1" dirty="0" smtClean="0"/>
              <a:t>Калачей напекла. </a:t>
            </a:r>
          </a:p>
          <a:p>
            <a:r>
              <a:rPr lang="ru-RU" b="1" dirty="0" smtClean="0"/>
              <a:t>Калачи горячи,</a:t>
            </a:r>
          </a:p>
          <a:p>
            <a:r>
              <a:rPr lang="ru-RU" b="1" dirty="0" smtClean="0"/>
              <a:t>На окошко мечи,</a:t>
            </a:r>
          </a:p>
          <a:p>
            <a:r>
              <a:rPr lang="ru-RU" b="1" dirty="0" smtClean="0"/>
              <a:t>Прилетели грачи,</a:t>
            </a:r>
          </a:p>
          <a:p>
            <a:r>
              <a:rPr lang="ru-RU" b="1" dirty="0" smtClean="0"/>
              <a:t>Похвалили калачи.</a:t>
            </a:r>
          </a:p>
          <a:p>
            <a:r>
              <a:rPr lang="ru-RU" b="1" dirty="0" smtClean="0"/>
              <a:t>Апчхи!</a:t>
            </a:r>
          </a:p>
          <a:p>
            <a:r>
              <a:rPr lang="ru-RU" b="1" dirty="0" smtClean="0"/>
              <a:t>-Хороши калачи!</a:t>
            </a:r>
            <a:endParaRPr lang="ru-RU" b="1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80728"/>
            <a:ext cx="3888432" cy="52565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772400" cy="9604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Заинька серенький.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04664"/>
            <a:ext cx="7772400" cy="6453336"/>
          </a:xfrm>
        </p:spPr>
        <p:txBody>
          <a:bodyPr numCol="2">
            <a:noAutofit/>
          </a:bodyPr>
          <a:lstStyle/>
          <a:p>
            <a:r>
              <a:rPr lang="ru-RU" sz="1600" b="1" dirty="0" smtClean="0"/>
              <a:t>— 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где ты был - побывал?</a:t>
            </a:r>
            <a:br>
              <a:rPr lang="ru-RU" sz="1600" b="1" dirty="0" smtClean="0"/>
            </a:br>
            <a:r>
              <a:rPr lang="ru-RU" sz="1600" b="1" dirty="0" smtClean="0"/>
              <a:t>— Побывал я, заинька,</a:t>
            </a:r>
            <a:br>
              <a:rPr lang="ru-RU" sz="1600" b="1" dirty="0" smtClean="0"/>
            </a:br>
            <a:r>
              <a:rPr lang="ru-RU" sz="1600" b="1" dirty="0" smtClean="0"/>
              <a:t>был- побывал</a:t>
            </a:r>
            <a:br>
              <a:rPr lang="ru-RU" sz="1600" b="1" dirty="0" smtClean="0"/>
            </a:br>
            <a:r>
              <a:rPr lang="ru-RU" sz="1600" b="1" dirty="0" smtClean="0"/>
              <a:t>В огороде-ельничке,</a:t>
            </a:r>
            <a:br>
              <a:rPr lang="ru-RU" sz="1600" b="1" dirty="0" smtClean="0"/>
            </a:br>
            <a:r>
              <a:rPr lang="ru-RU" sz="1600" b="1" dirty="0" smtClean="0"/>
              <a:t>В амбарчике - спальничке.</a:t>
            </a:r>
            <a:br>
              <a:rPr lang="ru-RU" sz="1600" b="1" dirty="0" smtClean="0"/>
            </a:br>
            <a:r>
              <a:rPr lang="ru-RU" sz="1600" b="1" dirty="0" smtClean="0"/>
              <a:t>— Кого же ты, заинька,</a:t>
            </a:r>
            <a:br>
              <a:rPr lang="ru-RU" sz="1600" b="1" dirty="0" smtClean="0"/>
            </a:br>
            <a:r>
              <a:rPr lang="ru-RU" sz="1600" b="1" dirty="0" smtClean="0"/>
              <a:t>видал-повидал?</a:t>
            </a:r>
            <a:br>
              <a:rPr lang="ru-RU" sz="1600" b="1" dirty="0" smtClean="0"/>
            </a:br>
            <a:r>
              <a:rPr lang="ru-RU" sz="1600" b="1" dirty="0" smtClean="0"/>
              <a:t>— Видал-повидал я три девицы,</a:t>
            </a:r>
            <a:br>
              <a:rPr lang="ru-RU" sz="1600" b="1" dirty="0" smtClean="0"/>
            </a:br>
            <a:r>
              <a:rPr lang="ru-RU" sz="1600" b="1" dirty="0" smtClean="0"/>
              <a:t>Видал-повидал три красавицы:</a:t>
            </a:r>
            <a:br>
              <a:rPr lang="ru-RU" sz="1600" b="1" dirty="0" smtClean="0"/>
            </a:br>
            <a:r>
              <a:rPr lang="ru-RU" sz="1600" b="1" dirty="0" smtClean="0"/>
              <a:t>Арюшенька черноглаза,</a:t>
            </a:r>
            <a:br>
              <a:rPr lang="ru-RU" sz="1600" b="1" dirty="0" smtClean="0"/>
            </a:br>
            <a:r>
              <a:rPr lang="ru-RU" sz="1600" b="1" dirty="0" smtClean="0"/>
              <a:t>Варюшенька черноброва,</a:t>
            </a:r>
            <a:br>
              <a:rPr lang="ru-RU" sz="1600" b="1" dirty="0" smtClean="0"/>
            </a:br>
            <a:r>
              <a:rPr lang="ru-RU" sz="1600" b="1" dirty="0" smtClean="0"/>
              <a:t>Катюшенька удала,</a:t>
            </a:r>
            <a:br>
              <a:rPr lang="ru-RU" sz="1600" b="1" dirty="0" smtClean="0"/>
            </a:br>
            <a:r>
              <a:rPr lang="ru-RU" sz="1600" b="1" dirty="0" smtClean="0"/>
              <a:t>Катюшенька лучше всех.</a:t>
            </a:r>
            <a:br>
              <a:rPr lang="ru-RU" sz="1600" b="1" dirty="0" smtClean="0"/>
            </a:br>
            <a:r>
              <a:rPr lang="ru-RU" sz="1600" b="1" dirty="0" smtClean="0"/>
              <a:t>— 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звали ли тебя?</a:t>
            </a:r>
            <a:br>
              <a:rPr lang="ru-RU" sz="1600" b="1" dirty="0" smtClean="0"/>
            </a:br>
            <a:r>
              <a:rPr lang="ru-RU" sz="1600" b="1" dirty="0" smtClean="0"/>
              <a:t>— Звали-позывали меня</a:t>
            </a:r>
            <a:br>
              <a:rPr lang="ru-RU" sz="1600" b="1" dirty="0" smtClean="0"/>
            </a:br>
            <a:r>
              <a:rPr lang="ru-RU" sz="1600" b="1" dirty="0" smtClean="0"/>
              <a:t>в гости гостить:</a:t>
            </a:r>
            <a:br>
              <a:rPr lang="ru-RU" sz="1600" b="1" dirty="0" smtClean="0"/>
            </a:br>
            <a:r>
              <a:rPr lang="ru-RU" sz="1600" b="1" dirty="0" smtClean="0"/>
              <a:t>Арюшенька на часок,</a:t>
            </a:r>
            <a:br>
              <a:rPr lang="ru-RU" sz="1600" b="1" dirty="0" smtClean="0"/>
            </a:br>
            <a:r>
              <a:rPr lang="ru-RU" sz="1600" b="1" dirty="0" smtClean="0"/>
              <a:t>Варюшенька на денёк,</a:t>
            </a:r>
            <a:br>
              <a:rPr lang="ru-RU" sz="1600" b="1" dirty="0" smtClean="0"/>
            </a:br>
            <a:r>
              <a:rPr lang="ru-RU" sz="1600" b="1" dirty="0" smtClean="0"/>
              <a:t>Катюшенька удала</a:t>
            </a:r>
            <a:br>
              <a:rPr lang="ru-RU" sz="1600" b="1" dirty="0" smtClean="0"/>
            </a:br>
            <a:r>
              <a:rPr lang="ru-RU" sz="1600" b="1" dirty="0" smtClean="0"/>
              <a:t>На недельку позвала.</a:t>
            </a:r>
            <a:br>
              <a:rPr lang="ru-RU" sz="1600" b="1" dirty="0" smtClean="0"/>
            </a:br>
            <a:r>
              <a:rPr lang="ru-RU" sz="1600" b="1" dirty="0" smtClean="0"/>
              <a:t>— 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кормили ли тебя?</a:t>
            </a:r>
            <a:br>
              <a:rPr lang="ru-RU" sz="1600" b="1" dirty="0" smtClean="0"/>
            </a:br>
            <a:r>
              <a:rPr lang="ru-RU" sz="1600" b="1" dirty="0" smtClean="0"/>
              <a:t>- Арюшенька-то блинами,</a:t>
            </a:r>
            <a:br>
              <a:rPr lang="ru-RU" sz="1600" b="1" dirty="0" smtClean="0"/>
            </a:br>
            <a:r>
              <a:rPr lang="ru-RU" sz="1600" b="1" dirty="0" smtClean="0"/>
              <a:t>Варюшенька пирогами,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Катюшенька удала</a:t>
            </a:r>
            <a:br>
              <a:rPr lang="ru-RU" sz="1600" b="1" dirty="0" smtClean="0"/>
            </a:br>
            <a:r>
              <a:rPr lang="ru-RU" sz="1600" b="1" dirty="0" smtClean="0"/>
              <a:t>Кашу с маслом подала.</a:t>
            </a:r>
            <a:br>
              <a:rPr lang="ru-RU" sz="1600" b="1" dirty="0" smtClean="0"/>
            </a:br>
            <a:r>
              <a:rPr lang="ru-RU" sz="1600" b="1" dirty="0" smtClean="0"/>
              <a:t>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поили ли тебя?</a:t>
            </a:r>
            <a:br>
              <a:rPr lang="ru-RU" sz="1600" b="1" dirty="0" smtClean="0"/>
            </a:br>
            <a:r>
              <a:rPr lang="ru-RU" sz="1600" b="1" dirty="0" smtClean="0"/>
              <a:t>— Арюшенька-то чайком,</a:t>
            </a:r>
            <a:br>
              <a:rPr lang="ru-RU" sz="1600" b="1" dirty="0" smtClean="0"/>
            </a:br>
            <a:r>
              <a:rPr lang="ru-RU" sz="1600" b="1" dirty="0" smtClean="0"/>
              <a:t>Варюшенька кофейком,</a:t>
            </a:r>
            <a:br>
              <a:rPr lang="ru-RU" sz="1600" b="1" dirty="0" smtClean="0"/>
            </a:br>
            <a:r>
              <a:rPr lang="ru-RU" sz="1600" b="1" dirty="0" smtClean="0"/>
              <a:t>Катюшенька удала</a:t>
            </a:r>
            <a:br>
              <a:rPr lang="ru-RU" sz="1600" b="1" dirty="0" smtClean="0"/>
            </a:br>
            <a:r>
              <a:rPr lang="ru-RU" sz="1600" b="1" dirty="0" smtClean="0"/>
              <a:t>Стакан мёду поднесла.</a:t>
            </a:r>
            <a:br>
              <a:rPr lang="ru-RU" sz="1600" b="1" dirty="0" smtClean="0"/>
            </a:br>
            <a:r>
              <a:rPr lang="ru-RU" sz="1600" b="1" dirty="0" smtClean="0"/>
              <a:t>— 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где клали спать тебя?</a:t>
            </a:r>
            <a:br>
              <a:rPr lang="ru-RU" sz="1600" b="1" dirty="0" smtClean="0"/>
            </a:br>
            <a:r>
              <a:rPr lang="ru-RU" sz="1600" b="1" dirty="0" smtClean="0"/>
              <a:t>- Арюшенька под лавку,</a:t>
            </a:r>
            <a:br>
              <a:rPr lang="ru-RU" sz="1600" b="1" dirty="0" smtClean="0"/>
            </a:br>
            <a:r>
              <a:rPr lang="ru-RU" sz="1600" b="1" dirty="0" smtClean="0"/>
              <a:t>Варюшенька на лавку,</a:t>
            </a:r>
            <a:br>
              <a:rPr lang="ru-RU" sz="1600" b="1" dirty="0" smtClean="0"/>
            </a:br>
            <a:r>
              <a:rPr lang="ru-RU" sz="1600" b="1" dirty="0" smtClean="0"/>
              <a:t>Катюшенька удала</a:t>
            </a:r>
            <a:br>
              <a:rPr lang="ru-RU" sz="1600" b="1" dirty="0" smtClean="0"/>
            </a:br>
            <a:r>
              <a:rPr lang="ru-RU" sz="1600" b="1" dirty="0" smtClean="0"/>
              <a:t>Подушечку подала.</a:t>
            </a:r>
            <a:br>
              <a:rPr lang="ru-RU" sz="1600" b="1" dirty="0" smtClean="0"/>
            </a:br>
            <a:r>
              <a:rPr lang="ru-RU" sz="1600" b="1" dirty="0" smtClean="0"/>
              <a:t>- 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не били ли тебя?</a:t>
            </a:r>
            <a:br>
              <a:rPr lang="ru-RU" sz="1600" b="1" dirty="0" smtClean="0"/>
            </a:br>
            <a:r>
              <a:rPr lang="ru-RU" sz="1600" b="1" dirty="0" smtClean="0"/>
              <a:t>— Арюшенька кулаком,</a:t>
            </a:r>
            <a:br>
              <a:rPr lang="ru-RU" sz="1600" b="1" dirty="0" smtClean="0"/>
            </a:br>
            <a:r>
              <a:rPr lang="ru-RU" sz="1600" b="1" dirty="0" smtClean="0"/>
              <a:t>Варюшенька каблуком,</a:t>
            </a:r>
            <a:br>
              <a:rPr lang="ru-RU" sz="1600" b="1" dirty="0" smtClean="0"/>
            </a:br>
            <a:r>
              <a:rPr lang="ru-RU" sz="1600" b="1" dirty="0" smtClean="0"/>
              <a:t>Катюшенька удала</a:t>
            </a:r>
            <a:br>
              <a:rPr lang="ru-RU" sz="1600" b="1" dirty="0" smtClean="0"/>
            </a:br>
            <a:r>
              <a:rPr lang="ru-RU" sz="1600" b="1" dirty="0" smtClean="0"/>
              <a:t>За ушеньки подрала.</a:t>
            </a:r>
            <a:br>
              <a:rPr lang="ru-RU" sz="1600" b="1" dirty="0" smtClean="0"/>
            </a:br>
            <a:r>
              <a:rPr lang="ru-RU" sz="1600" b="1" dirty="0" smtClean="0"/>
              <a:t>— Заинька серенький,</a:t>
            </a:r>
            <a:br>
              <a:rPr lang="ru-RU" sz="1600" b="1" dirty="0" smtClean="0"/>
            </a:br>
            <a:r>
              <a:rPr lang="ru-RU" sz="1600" b="1" dirty="0" smtClean="0"/>
              <a:t>провожали ли тебя?</a:t>
            </a:r>
            <a:br>
              <a:rPr lang="ru-RU" sz="1600" b="1" dirty="0" smtClean="0"/>
            </a:br>
            <a:r>
              <a:rPr lang="ru-RU" sz="1600" b="1" dirty="0" smtClean="0"/>
              <a:t>— Арюшенька до сенец,</a:t>
            </a:r>
            <a:br>
              <a:rPr lang="ru-RU" sz="1600" b="1" dirty="0" smtClean="0"/>
            </a:br>
            <a:r>
              <a:rPr lang="ru-RU" sz="1600" b="1" dirty="0" smtClean="0"/>
              <a:t>Варюшенька до крылец,</a:t>
            </a:r>
            <a:br>
              <a:rPr lang="ru-RU" sz="1600" b="1" dirty="0" smtClean="0"/>
            </a:br>
            <a:r>
              <a:rPr lang="ru-RU" sz="1600" b="1" dirty="0" smtClean="0"/>
              <a:t>Катюшенька удала</a:t>
            </a:r>
            <a:br>
              <a:rPr lang="ru-RU" sz="1600" b="1" dirty="0" smtClean="0"/>
            </a:br>
            <a:r>
              <a:rPr lang="ru-RU" sz="1600" b="1" dirty="0" smtClean="0"/>
              <a:t>Провожала до села.</a:t>
            </a:r>
            <a:endParaRPr lang="ru-RU" sz="1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474328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Читаю рассказ В.В.Бианки «Аришка — трусишка»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776864" cy="5400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1700808"/>
            <a:ext cx="2880320" cy="2664296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Книга </a:t>
            </a:r>
            <a:r>
              <a:rPr lang="ru-RU" sz="3200" dirty="0" err="1" smtClean="0">
                <a:solidFill>
                  <a:schemeClr val="tx1"/>
                </a:solidFill>
              </a:rPr>
              <a:t>Л.Ошанина</a:t>
            </a:r>
            <a:r>
              <a:rPr lang="ru-RU" sz="3200" dirty="0" smtClean="0">
                <a:solidFill>
                  <a:schemeClr val="tx1"/>
                </a:solidFill>
              </a:rPr>
              <a:t> «Вам расскажет книжка, как растет </a:t>
            </a:r>
            <a:r>
              <a:rPr lang="ru-RU" sz="3200" dirty="0" err="1" smtClean="0">
                <a:solidFill>
                  <a:schemeClr val="tx1"/>
                </a:solidFill>
              </a:rPr>
              <a:t>Аришка</a:t>
            </a:r>
            <a:r>
              <a:rPr lang="ru-RU" sz="3200" dirty="0" smtClean="0">
                <a:solidFill>
                  <a:schemeClr val="tx1"/>
                </a:solidFill>
              </a:rPr>
              <a:t>».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5436096" cy="674136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 prst="angle"/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332656"/>
            <a:ext cx="3024336" cy="187220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Стихи в книге «Вам расскажет книжка, как растет </a:t>
            </a:r>
            <a:r>
              <a:rPr lang="ru-RU" sz="2800" dirty="0" err="1" smtClean="0">
                <a:solidFill>
                  <a:schemeClr val="tx1"/>
                </a:solidFill>
              </a:rPr>
              <a:t>Аришка</a:t>
            </a:r>
            <a:r>
              <a:rPr lang="ru-RU" sz="2800" dirty="0" smtClean="0">
                <a:solidFill>
                  <a:schemeClr val="tx1"/>
                </a:solidFill>
              </a:rPr>
              <a:t>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758b0_4c04de5c_X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20072" cy="4221088"/>
          </a:xfrm>
          <a:prstGeom prst="rect">
            <a:avLst/>
          </a:prstGeom>
        </p:spPr>
      </p:pic>
      <p:pic>
        <p:nvPicPr>
          <p:cNvPr id="5" name="Рисунок 4" descr="0_758b2_92d25d3f_XL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63888" y="2348880"/>
            <a:ext cx="5580112" cy="45091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0_758b4_483abd8a_X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35896" y="1988840"/>
            <a:ext cx="5508104" cy="4869160"/>
          </a:xfrm>
          <a:prstGeom prst="rect">
            <a:avLst/>
          </a:prstGeom>
        </p:spPr>
      </p:pic>
      <p:pic>
        <p:nvPicPr>
          <p:cNvPr id="4" name="Рисунок 3" descr="0_758b3_86f793d7_XL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580112" cy="436510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758b5_d2b606ae_X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868144" cy="4581128"/>
          </a:xfrm>
          <a:prstGeom prst="rect">
            <a:avLst/>
          </a:prstGeom>
        </p:spPr>
      </p:pic>
      <p:pic>
        <p:nvPicPr>
          <p:cNvPr id="5" name="Рисунок 4" descr="0_758b6_fe79049c_XL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59832" y="2204864"/>
            <a:ext cx="6084168" cy="465313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758b7_770e25e9_X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278960" cy="113184"/>
          </a:xfrm>
        </p:spPr>
        <p:txBody>
          <a:bodyPr>
            <a:normAutofit fontScale="90000"/>
          </a:bodyPr>
          <a:lstStyle/>
          <a:p>
            <a:endParaRPr lang="ru-RU" sz="3200" b="0" dirty="0">
              <a:solidFill>
                <a:schemeClr val="tx1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548680"/>
            <a:ext cx="7854696" cy="4432456"/>
          </a:xfrm>
        </p:spPr>
        <p:txBody>
          <a:bodyPr>
            <a:noAutofit/>
          </a:bodyPr>
          <a:lstStyle/>
          <a:p>
            <a:pPr algn="l"/>
            <a:r>
              <a:rPr lang="ru-RU" sz="4800" u="sng" dirty="0" smtClean="0"/>
              <a:t>Предмет исследования </a:t>
            </a:r>
            <a:r>
              <a:rPr lang="ru-RU" sz="4800" dirty="0" smtClean="0"/>
              <a:t>– истоки моего имени, частота его употребления. </a:t>
            </a:r>
          </a:p>
          <a:p>
            <a:pPr algn="l"/>
            <a:endParaRPr lang="ru-RU" sz="4800" u="sng" dirty="0" smtClean="0"/>
          </a:p>
          <a:p>
            <a:pPr algn="l"/>
            <a:r>
              <a:rPr lang="ru-RU" sz="4800" u="sng" dirty="0" smtClean="0"/>
              <a:t>Цель исследования</a:t>
            </a:r>
            <a:r>
              <a:rPr lang="ru-RU" sz="4800" dirty="0" smtClean="0"/>
              <a:t>  – расширить представление о моем имени.</a:t>
            </a:r>
            <a:endParaRPr lang="ru-RU" sz="4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772400" cy="105039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Имя Арина в МОУ «СОШ №1 г. Пугачева им.Т. Г. Мазура»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" y="1268760"/>
          <a:ext cx="9144002" cy="3746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1"/>
                <a:gridCol w="540294"/>
                <a:gridCol w="504056"/>
                <a:gridCol w="576064"/>
                <a:gridCol w="648072"/>
                <a:gridCol w="648072"/>
                <a:gridCol w="648072"/>
                <a:gridCol w="648072"/>
                <a:gridCol w="648072"/>
                <a:gridCol w="648072"/>
                <a:gridCol w="576064"/>
                <a:gridCol w="648072"/>
                <a:gridCol w="648072"/>
                <a:gridCol w="467547"/>
              </a:tblGrid>
              <a:tr h="3583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Показатель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>
                    <a:solidFill>
                      <a:schemeClr val="tx2"/>
                    </a:solidFill>
                  </a:tcPr>
                </a:tc>
                <a:tc gridSpan="13">
                  <a:txBody>
                    <a:bodyPr/>
                    <a:lstStyle/>
                    <a:p>
                      <a:pPr indent="431800" algn="ctr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Класс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8890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 А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1Б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1В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2А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2Б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2В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 Г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3А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3Б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3В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4А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4Б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4В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</a:tr>
              <a:tr h="985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Всего учащихся,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33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29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26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26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27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29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30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27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23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28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25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</a:tr>
              <a:tr h="985371">
                <a:tc>
                  <a:txBody>
                    <a:bodyPr/>
                    <a:lstStyle/>
                    <a:p>
                      <a:pPr indent="-8890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из них девочек, 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20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18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13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16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12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11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10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14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</a:tr>
              <a:tr h="985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из них с именем Арина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ru-RU" sz="18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-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pPr indent="1714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18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  <a:endParaRPr lang="ru-RU" sz="18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34925" marR="34925" marT="34925" marB="34925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6804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Список использованной литературы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836712"/>
            <a:ext cx="8290120" cy="58326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 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Бианки В. Лесные домишки. Рассказы и сказки. - М., Детская литература, 1977г.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err="1" smtClean="0"/>
              <a:t>Википедия</a:t>
            </a:r>
            <a:r>
              <a:rPr lang="ru-RU" b="1" dirty="0" smtClean="0"/>
              <a:t>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err="1" smtClean="0"/>
              <a:t>Ошанин</a:t>
            </a:r>
            <a:r>
              <a:rPr lang="ru-RU" b="1" dirty="0" smtClean="0"/>
              <a:t> Л.И. Вам расскажет книжка, как растет </a:t>
            </a:r>
            <a:r>
              <a:rPr lang="ru-RU" b="1" dirty="0" err="1" smtClean="0"/>
              <a:t>Аришка</a:t>
            </a:r>
            <a:r>
              <a:rPr lang="ru-RU" b="1" dirty="0" smtClean="0"/>
              <a:t>. - М., Советская Россия, 1973г.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Радуга – дуга: Русские народные песенки, </a:t>
            </a:r>
            <a:r>
              <a:rPr lang="ru-RU" b="1" dirty="0" err="1" smtClean="0"/>
              <a:t>потешки</a:t>
            </a:r>
            <a:r>
              <a:rPr lang="ru-RU" b="1" dirty="0" smtClean="0"/>
              <a:t>, прибаутки. – М.: Детская литература, 1983. – 80 с.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Русская поэзия ХХ века: Антология. – Составитель </a:t>
            </a:r>
            <a:r>
              <a:rPr lang="ru-RU" b="1" dirty="0" err="1" smtClean="0"/>
              <a:t>Сушилина</a:t>
            </a:r>
            <a:r>
              <a:rPr lang="ru-RU" b="1" dirty="0" smtClean="0"/>
              <a:t> И.К. – М., Современная Россия. 1991г.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Русские народные загадки, пословицы, поговорки. - М., Просвещение, 1990г.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Сказки народов мира. Том 1. Русские народные сказки. - Составитель Аникин В.П. - М., Детская литература, 1987г.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 smtClean="0"/>
              <a:t>Суслова А.В., Суперанская А.В. О русских именах. Л., </a:t>
            </a:r>
            <a:r>
              <a:rPr lang="ru-RU" b="1" dirty="0" err="1" smtClean="0"/>
              <a:t>Лениздат</a:t>
            </a:r>
            <a:r>
              <a:rPr lang="ru-RU" b="1" dirty="0" smtClean="0"/>
              <a:t>, 1991г.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b="1" dirty="0" smtClean="0"/>
              <a:t>vse-imena.com/imya-Arina.html </a:t>
            </a:r>
            <a:endParaRPr lang="ru-RU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b="1" dirty="0" smtClean="0"/>
              <a:t>http://inpenza.ru/nikolsk/arishka.php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72400" cy="864096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Задачи работы: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1340768"/>
            <a:ext cx="7772400" cy="5328592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изучить происхождение и значение имени Арина;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 исследовать  полные и сокращенные формы имени Арина;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 узнать употребляется ли данное имя в других языках;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 найти известных людей с именем Арина;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 выяснить встречается ли имя в литературе, географии;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 выяснить, почему меня назвали Арина;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 smtClean="0"/>
              <a:t> изучить списки учащихся начальных классов школы с целью определения популярности имени Арина.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1124744"/>
          </a:xfrm>
        </p:spPr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Версии происхождения имени Арина: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24744"/>
            <a:ext cx="8146104" cy="532859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устаревшая форма обращения к Ирине (в переводе с греческого - «мир», «покой»);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форма славянского имени </a:t>
            </a:r>
            <a:r>
              <a:rPr lang="ru-RU" sz="2800" dirty="0" err="1" smtClean="0"/>
              <a:t>Ярина</a:t>
            </a:r>
            <a:r>
              <a:rPr lang="ru-RU" sz="2800" dirty="0" smtClean="0"/>
              <a:t>, которое возникло от имени главного славянского бога – </a:t>
            </a:r>
            <a:r>
              <a:rPr lang="ru-RU" sz="2800" dirty="0" err="1" smtClean="0"/>
              <a:t>Ярилы</a:t>
            </a:r>
            <a:r>
              <a:rPr lang="ru-RU" sz="2800" dirty="0" smtClean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женская форма еврейского имени Аарон, означающее «высокий», «гора», «</a:t>
            </a:r>
            <a:r>
              <a:rPr lang="ru-RU" sz="2800" dirty="0" err="1" smtClean="0"/>
              <a:t>гора</a:t>
            </a:r>
            <a:r>
              <a:rPr lang="ru-RU" sz="2800" dirty="0" smtClean="0"/>
              <a:t> света», «учитель», «просвещенный»;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имя фракийской богини солнечного света в Болгарии.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00392" cy="476672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Формы имени Арина в разных языковых группах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80728"/>
            <a:ext cx="7772400" cy="568863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620688"/>
          <a:ext cx="8856984" cy="5920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464"/>
                <a:gridCol w="1825782"/>
                <a:gridCol w="1328548"/>
                <a:gridCol w="5314190"/>
              </a:tblGrid>
              <a:tr h="610373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Языковая 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Полное имя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Уменьшительное</a:t>
                      </a:r>
                      <a:endParaRPr lang="ru-RU" dirty="0"/>
                    </a:p>
                  </a:txBody>
                  <a:tcPr/>
                </a:tc>
              </a:tr>
              <a:tr h="1449605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Арина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Аренька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Аринка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Ариночка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Аринушка,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Аринуля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Аринушенька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Аришечка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Аришенька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Аришунечка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Аришуля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Аришулечка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Арюха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Арюша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Арюшенька,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Арися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Ариня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Аришка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Риночка</a:t>
                      </a:r>
                      <a:endParaRPr lang="ru-RU" dirty="0"/>
                    </a:p>
                  </a:txBody>
                  <a:tcPr/>
                </a:tc>
              </a:tr>
              <a:tr h="1395139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Украинская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Орина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Орися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Оринка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Оринонька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Ориночка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Ориня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Ориська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Орисенька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Орисечка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Орисонька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Орисочка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Оришка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Оришенька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Оришечка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Орка,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Оронька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Орочка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Ринонька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Риночка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Ринка</a:t>
                      </a:r>
                      <a:endParaRPr lang="ru-RU" dirty="0"/>
                    </a:p>
                  </a:txBody>
                  <a:tcPr/>
                </a:tc>
              </a:tr>
              <a:tr h="397735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Белорусская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Арына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Арынка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Арыся</a:t>
                      </a:r>
                      <a:endParaRPr lang="ru-RU" dirty="0"/>
                    </a:p>
                  </a:txBody>
                  <a:tcPr/>
                </a:tc>
              </a:tr>
              <a:tr h="644617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Немецкая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Ирене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Ирена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Иренхен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Рени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Ренхен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Рене,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Нене</a:t>
                      </a:r>
                      <a:endParaRPr lang="ru-RU" dirty="0"/>
                    </a:p>
                  </a:txBody>
                  <a:tcPr/>
                </a:tc>
              </a:tr>
              <a:tr h="397735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Испанская, итальянская, португальская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Ирене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Ирени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Иренинья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Нене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Рере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Ир,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Нини</a:t>
                      </a:r>
                      <a:endParaRPr lang="ru-RU" dirty="0"/>
                    </a:p>
                  </a:txBody>
                  <a:tcPr/>
                </a:tc>
              </a:tr>
              <a:tr h="397735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Греческая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Ирини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Ринио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Ринула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Иринико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Рена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Ренаки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76864" cy="1008112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dirty="0" smtClean="0">
                <a:solidFill>
                  <a:schemeClr val="tx1"/>
                </a:solidFill>
              </a:rPr>
              <a:t>Результаты анкетирования: « Почему Вы нарекли ребёнка данным именем?»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980728"/>
            <a:ext cx="8964488" cy="576064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484784"/>
          <a:ext cx="8712969" cy="4491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2664296"/>
                <a:gridCol w="2304257"/>
              </a:tblGrid>
              <a:tr h="417092">
                <a:tc rowSpan="2"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Предпочтения в выборе имен</a:t>
                      </a:r>
                      <a:endParaRPr lang="ru-RU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Ответы родителей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170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единиц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По святцам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14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По гороскопу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7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По популярности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8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29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По просьбе старшего поколения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14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Красивое звучание имени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6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21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Созвучно с отчеством и фамилией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  <a:endParaRPr lang="ru-RU" sz="2000" kern="5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11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Оригинальность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2476500" algn="l"/>
                          <a:tab pos="-52070" algn="l"/>
                        </a:tabLst>
                      </a:pPr>
                      <a:r>
                        <a:rPr lang="ru-RU" sz="2000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4</a:t>
                      </a:r>
                      <a:endParaRPr lang="ru-RU" sz="2000" kern="50" dirty="0">
                        <a:latin typeface="Times New Roman"/>
                        <a:ea typeface="SimSu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Как назвать человека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908720"/>
            <a:ext cx="4040188" cy="5544616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...И вот она, дочка!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 На нашу милость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Явилось беспомощное существо.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А выдумка вдруг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растерялась, смутилась -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Есть сотни имен, но нет одного.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Пока мы ей платьице не надели,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Давай называть ее вперебой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Каждым именем на неделю -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Одно пристанет само собой.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Так и жила она безымянна -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Варя, Людмила, Света, </a:t>
            </a:r>
            <a:r>
              <a:rPr lang="ru-RU" sz="1800" dirty="0" err="1" smtClean="0">
                <a:solidFill>
                  <a:schemeClr val="bg1"/>
                </a:solidFill>
              </a:rPr>
              <a:t>Весняна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Какой она будет?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Строгой?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 Лукавой?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Давай назовем ее Ярославой... </a:t>
            </a:r>
          </a:p>
          <a:p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716016" y="764705"/>
            <a:ext cx="3970784" cy="561662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А когда о ней рассказали в деревне,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Где новые родичи есть мои,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Услышал не то чтобы старец древний -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Тракторист дядя Миша, глава семьи.</a:t>
            </a:r>
          </a:p>
          <a:p>
            <a:r>
              <a:rPr lang="ru-RU" sz="1800" smtClean="0">
                <a:solidFill>
                  <a:schemeClr val="bg1"/>
                </a:solidFill>
              </a:rPr>
              <a:t>Крякнул</a:t>
            </a:r>
            <a:r>
              <a:rPr lang="ru-RU" sz="1800" dirty="0" smtClean="0">
                <a:solidFill>
                  <a:schemeClr val="bg1"/>
                </a:solidFill>
              </a:rPr>
              <a:t>, вымолвил он, </a:t>
            </a:r>
            <a:r>
              <a:rPr lang="ru-RU" sz="1800" dirty="0" err="1" smtClean="0">
                <a:solidFill>
                  <a:schemeClr val="bg1"/>
                </a:solidFill>
              </a:rPr>
              <a:t>обобща</a:t>
            </a:r>
            <a:r>
              <a:rPr lang="ru-RU" sz="1800" dirty="0" smtClean="0">
                <a:solidFill>
                  <a:schemeClr val="bg1"/>
                </a:solidFill>
              </a:rPr>
              <a:t>: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- Дочка. Пусть назовут Ариной...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И взялся за первую ложку борща.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Нам привезли дяди Мишину фразу.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Арина? Слово-то не в чести.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… А имя к девочке пристало сразу.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Дядя Миша, спасибо!</a:t>
            </a:r>
          </a:p>
          <a:p>
            <a:r>
              <a:rPr lang="ru-RU" sz="1800" dirty="0" err="1" smtClean="0">
                <a:solidFill>
                  <a:schemeClr val="bg1"/>
                </a:solidFill>
              </a:rPr>
              <a:t>Аришка</a:t>
            </a:r>
            <a:r>
              <a:rPr lang="ru-RU" sz="1800" dirty="0" smtClean="0">
                <a:solidFill>
                  <a:schemeClr val="bg1"/>
                </a:solidFill>
              </a:rPr>
              <a:t>, расти!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 flipV="1">
            <a:off x="457200" y="6360319"/>
            <a:ext cx="404018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 flipV="1">
            <a:off x="4645025" y="6360319"/>
            <a:ext cx="404177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2234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Арина Родионовна Яковлева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2" name="Содержимое 11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4104456" cy="48965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Содержимое 12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340768"/>
            <a:ext cx="3888432" cy="48965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15064" cy="113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Известные женщины, носящие имя Арина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771800" y="980728"/>
            <a:ext cx="6048672" cy="568863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Арина Собакина ((род.ок.1762г.)  русская артистка балета, комическая танцовщица конца 18 века, одна из самых первых профессиональных русских балерин)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just"/>
            <a:r>
              <a:rPr lang="ru-RU" dirty="0" smtClean="0"/>
              <a:t>Арина Алейникова ((род.1943г.) актриса, дочь актёра Петра Алейникова, дебютировала в кино в 1963 г., сыграв эпизодические роли в фильмах «Живые и мертвые» и «Я шагаю по Москве»)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Арина Шарапова (род.1961г.) известная телеведущая, журналист, руководитель Мастерской Журфака Московского Института Телевидения и Радиовещания «Останкино»)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2520280" cy="1800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93096"/>
            <a:ext cx="2527240" cy="187220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231</TotalTime>
  <Words>766</Words>
  <Application>Microsoft Office PowerPoint</Application>
  <PresentationFormat>Экран (4:3)</PresentationFormat>
  <Paragraphs>223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Лишь именем одним всю жизнь я называюсь</vt:lpstr>
      <vt:lpstr>Презентация PowerPoint</vt:lpstr>
      <vt:lpstr>Задачи работы:</vt:lpstr>
      <vt:lpstr>Версии происхождения имени Арина:</vt:lpstr>
      <vt:lpstr>Формы имени Арина в разных языковых группах</vt:lpstr>
      <vt:lpstr>  Результаты анкетирования: « Почему Вы нарекли ребёнка данным именем?» </vt:lpstr>
      <vt:lpstr>Как назвать человека</vt:lpstr>
      <vt:lpstr>Арина Родионовна Яковлева</vt:lpstr>
      <vt:lpstr>Известные женщины, носящие имя Арина </vt:lpstr>
      <vt:lpstr>Известные женщины, носящие имя Арина</vt:lpstr>
      <vt:lpstr>В детской библиотеке</vt:lpstr>
      <vt:lpstr>Прибаутка «Патока с имбирем». </vt:lpstr>
      <vt:lpstr> Заинька серенький. </vt:lpstr>
      <vt:lpstr>Читаю рассказ В.В.Бианки «Аришка — трусишка»</vt:lpstr>
      <vt:lpstr>Книга Л.Ошанина «Вам расскажет книжка, как растет Аришка».</vt:lpstr>
      <vt:lpstr>Стихи в книге «Вам расскажет книжка, как растет Аришка»</vt:lpstr>
      <vt:lpstr>Презентация PowerPoint</vt:lpstr>
      <vt:lpstr>Презентация PowerPoint</vt:lpstr>
      <vt:lpstr>Презентация PowerPoint</vt:lpstr>
      <vt:lpstr>Презентация PowerPoint</vt:lpstr>
      <vt:lpstr>Имя Арина в МОУ «СОШ №1 г. Пугачева им.Т. Г. Мазура»</vt:lpstr>
      <vt:lpstr>Список использованной литературы </vt:lpstr>
      <vt:lpstr>Благодарю за внимание!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Лишь именем одним всю жизнь я называюсь</dc:title>
  <dc:creator>User</dc:creator>
  <cp:lastModifiedBy>107</cp:lastModifiedBy>
  <cp:revision>46</cp:revision>
  <dcterms:created xsi:type="dcterms:W3CDTF">2015-10-29T09:55:54Z</dcterms:created>
  <dcterms:modified xsi:type="dcterms:W3CDTF">2015-11-04T10:02:36Z</dcterms:modified>
</cp:coreProperties>
</file>