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9" r:id="rId2"/>
    <p:sldId id="270" r:id="rId3"/>
    <p:sldId id="272" r:id="rId4"/>
    <p:sldId id="273" r:id="rId5"/>
    <p:sldId id="275" r:id="rId6"/>
    <p:sldId id="276" r:id="rId7"/>
    <p:sldId id="279" r:id="rId8"/>
    <p:sldId id="280" r:id="rId9"/>
    <p:sldId id="281" r:id="rId10"/>
    <p:sldId id="28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82" autoAdjust="0"/>
    <p:restoredTop sz="94660"/>
  </p:normalViewPr>
  <p:slideViewPr>
    <p:cSldViewPr>
      <p:cViewPr>
        <p:scale>
          <a:sx n="50" d="100"/>
          <a:sy n="50" d="100"/>
        </p:scale>
        <p:origin x="-3300" y="-12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0E9BB2-757A-478C-9D57-FE3B77CA7B07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9EE053-191C-42FE-8BEA-759300D00F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46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00CF-034F-4D95-9414-44D232284094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2A8-B14F-46C4-9218-A018686DF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00CF-034F-4D95-9414-44D232284094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2A8-B14F-46C4-9218-A018686DF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00CF-034F-4D95-9414-44D232284094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2A8-B14F-46C4-9218-A018686DF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00CF-034F-4D95-9414-44D232284094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2A8-B14F-46C4-9218-A018686DF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00CF-034F-4D95-9414-44D232284094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2A8-B14F-46C4-9218-A018686DF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00CF-034F-4D95-9414-44D232284094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2A8-B14F-46C4-9218-A018686DF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00CF-034F-4D95-9414-44D232284094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2A8-B14F-46C4-9218-A018686DF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00CF-034F-4D95-9414-44D232284094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2A8-B14F-46C4-9218-A018686DF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00CF-034F-4D95-9414-44D232284094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2A8-B14F-46C4-9218-A018686DF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00CF-034F-4D95-9414-44D232284094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2A8-B14F-46C4-9218-A018686DF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00CF-034F-4D95-9414-44D232284094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AE2A8-B14F-46C4-9218-A018686DF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300CF-034F-4D95-9414-44D232284094}" type="datetimeFigureOut">
              <a:rPr lang="ru-RU" smtClean="0"/>
              <a:pPr/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AE2A8-B14F-46C4-9218-A018686DF9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-171399"/>
            <a:ext cx="7772400" cy="17139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dmin\Desktop\mango_examp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52388"/>
            <a:ext cx="9753600" cy="6962776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51520" y="122297"/>
            <a:ext cx="8712968" cy="665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Республиканский конкурс исследовательских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проектных работ учащихся 1-4 классов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«Я познаю мир»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Секция:  Экология. Объекты и явления природы.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Выращивание плодовых растений из косточек в домашних условиях</a:t>
            </a: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ПЕТРОВ СЕРГЕЙ</a:t>
            </a: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МБОУ «СОШ № 33 с углубленным изучением английского языка», </a:t>
            </a: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класс, г. Нижнекамск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Научный руководитель: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Галимова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Н. Ф., учитель начальных классов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       </a:t>
            </a: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mbr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г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Набережные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Челны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dobe Garamond Pro"/>
                <a:ea typeface="Times New Roman" pitchFamily="18" charset="0"/>
                <a:cs typeface="Arial" pitchFamily="34" charset="0"/>
              </a:rPr>
              <a:t>20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16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г.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thCAG5JUI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300" b="1" dirty="0" smtClean="0"/>
              <a:t>Список литературы. </a:t>
            </a:r>
          </a:p>
          <a:p>
            <a:pPr>
              <a:buNone/>
            </a:pPr>
            <a:r>
              <a:rPr lang="ru-RU" sz="3300" b="1" dirty="0" smtClean="0"/>
              <a:t>1. Р. </a:t>
            </a:r>
            <a:r>
              <a:rPr lang="ru-RU" sz="3300" b="1" dirty="0" err="1" smtClean="0"/>
              <a:t>Маккалистер</a:t>
            </a:r>
            <a:r>
              <a:rPr lang="ru-RU" sz="3300" b="1" dirty="0" smtClean="0"/>
              <a:t> «Все о растениях в легендах и мифах». Москва  «Кристалл», 2007.</a:t>
            </a:r>
          </a:p>
          <a:p>
            <a:pPr>
              <a:buNone/>
            </a:pPr>
            <a:r>
              <a:rPr lang="ru-RU" sz="3300" b="1" dirty="0" smtClean="0"/>
              <a:t>2.  Д-р Д.Г. </a:t>
            </a:r>
            <a:r>
              <a:rPr lang="ru-RU" sz="3300" b="1" dirty="0" err="1" smtClean="0"/>
              <a:t>Хессайон</a:t>
            </a:r>
            <a:r>
              <a:rPr lang="ru-RU" sz="3300" b="1" dirty="0" smtClean="0"/>
              <a:t> «Все о комнатных растениях». Москва «Кладезь – Букс», 2007 г.</a:t>
            </a:r>
          </a:p>
          <a:p>
            <a:pPr>
              <a:buNone/>
            </a:pPr>
            <a:r>
              <a:rPr lang="ru-RU" sz="3300" b="1" dirty="0" smtClean="0"/>
              <a:t>3. «Сад. Огород. Усадьба. Энциклопедия для начинающих». Москва  «Молодая Гвардия» 1990 г.</a:t>
            </a:r>
          </a:p>
          <a:p>
            <a:pPr>
              <a:buNone/>
            </a:pPr>
            <a:r>
              <a:rPr lang="ru-RU" sz="3300" b="1" dirty="0" smtClean="0"/>
              <a:t>4. Журнал «Домашние цветы».  ООО «Издательский дом «Толока», 2009 г.</a:t>
            </a:r>
          </a:p>
          <a:p>
            <a:pPr>
              <a:buNone/>
            </a:pPr>
            <a:r>
              <a:rPr lang="ru-RU" sz="3300" b="1" dirty="0" smtClean="0"/>
              <a:t>5.  Журнал «Цветок». ООО «Издательский дом «Толока», 2009 г.</a:t>
            </a:r>
          </a:p>
          <a:p>
            <a:pPr>
              <a:buNone/>
            </a:pPr>
            <a:r>
              <a:rPr lang="ru-RU" sz="3300" b="1" dirty="0" smtClean="0"/>
              <a:t>6. Я познаю мир: Дет. Энциклопедия: Растения. / Сост. Л. А. Багрова. Под общ. Ред. О. Г. </a:t>
            </a:r>
            <a:r>
              <a:rPr lang="ru-RU" sz="3300" b="1" dirty="0" err="1" smtClean="0"/>
              <a:t>Хинн</a:t>
            </a:r>
            <a:r>
              <a:rPr lang="ru-RU" sz="3300" b="1" dirty="0" smtClean="0"/>
              <a:t>. – Москва: ТКО «АСТ», 1995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26626" name="Picture 2" descr="C:\Users\Admin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6137" y="2466975"/>
            <a:ext cx="2371725" cy="1924050"/>
          </a:xfrm>
          <a:prstGeom prst="rect">
            <a:avLst/>
          </a:prstGeom>
          <a:noFill/>
        </p:spPr>
      </p:pic>
      <p:pic>
        <p:nvPicPr>
          <p:cNvPr id="26627" name="Picture 3" descr="C:\Users\Admin\Desktop\2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395536" y="387147"/>
            <a:ext cx="8280920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Содержание: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Введение.                                                                                  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Посадка растений.                                                                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1. 1.  Условия посадки. Состав почвы.                                  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1. 2.  Сроки посадки. Процесс посадки растений.                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 Рост и развитие растений (фенологические наблюдения).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1. Выращивание манго.                                                        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2. Выращивание лимона.                                                      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3. Выращивание финика.                                                      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Заключение.                                                                               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литературы.                                                                            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C:\Users\Admin\Desktop\untitled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179512" y="-209892"/>
            <a:ext cx="8568952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Гипотеза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моей работы: предположим, что в домашних условиях из косточек  можно вырастить не только лимон, финик, но и манго.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Мы решили  купить финики, манго и лимон.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Когда фрукты  с удовольствием были съедены, на ладони остались  свежие семена и косточки, только что извлечённые из спелой мякоти, а значит, вполне жизнеспособные и  готовые к росту. </a:t>
            </a: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Почему-то верится, что из них вырастут красивые растения, которые приживутся в доме на долгие годы, и хочется предоставить им этот шанс.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thCAG5JUI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2160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52534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4100" b="1" u="sng" dirty="0" smtClean="0"/>
              <a:t>Цель</a:t>
            </a:r>
            <a:r>
              <a:rPr lang="ru-RU" sz="4100" b="1" dirty="0" smtClean="0"/>
              <a:t>: вырастить растения из косточек манго, лимона и финика.</a:t>
            </a:r>
          </a:p>
          <a:p>
            <a:pPr>
              <a:buNone/>
            </a:pPr>
            <a:r>
              <a:rPr lang="ru-RU" sz="4100" b="1" u="sng" dirty="0" smtClean="0"/>
              <a:t>Задачи</a:t>
            </a:r>
            <a:r>
              <a:rPr lang="ru-RU" sz="4100" b="1" dirty="0" smtClean="0"/>
              <a:t>:</a:t>
            </a:r>
          </a:p>
          <a:p>
            <a:pPr>
              <a:buNone/>
            </a:pPr>
            <a:r>
              <a:rPr lang="ru-RU" sz="4100" b="1" dirty="0" smtClean="0"/>
              <a:t>1.Учиться  самостоятельно  ухаживать за растениями.</a:t>
            </a:r>
          </a:p>
          <a:p>
            <a:pPr>
              <a:buNone/>
            </a:pPr>
            <a:r>
              <a:rPr lang="ru-RU" sz="4100" b="1" dirty="0" smtClean="0"/>
              <a:t>2. Узнать как можно больше о посаженных растениях, изучить справочную литературу о них.</a:t>
            </a:r>
          </a:p>
          <a:p>
            <a:pPr>
              <a:buNone/>
            </a:pPr>
            <a:r>
              <a:rPr lang="ru-RU" sz="4100" b="1" dirty="0" smtClean="0"/>
              <a:t>3.Развивать трудолюбие, выдержку.</a:t>
            </a:r>
          </a:p>
          <a:p>
            <a:pPr>
              <a:buNone/>
            </a:pPr>
            <a:r>
              <a:rPr lang="ru-RU" sz="4100" b="1" dirty="0" smtClean="0"/>
              <a:t>4.Формировать умения наблюдать, сравнивать, анализировать.</a:t>
            </a:r>
          </a:p>
          <a:p>
            <a:pPr>
              <a:buNone/>
            </a:pPr>
            <a:r>
              <a:rPr lang="ru-RU" sz="4100" b="1" dirty="0" smtClean="0"/>
              <a:t>5. Воспитывать ответственное отношение и интерес к комнатным растениям </a:t>
            </a:r>
            <a:r>
              <a:rPr lang="ru-RU" sz="4100" dirty="0" smtClean="0"/>
              <a:t>как объектам окружающего мира.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P10106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23528" y="-2231448"/>
            <a:ext cx="7920880" cy="8463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Заранее покупаем в магазине плоды манго, лимона и финика. Аккуратно извлекаем косточки из плодов и стараемся максимально очистить их от мякоти.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Посадку начинаем 26 августа 2015 года.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C:\Users\Admin\Desktop\thCAG5JUI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5486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Процесс посадки растений.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P1010610"/>
          <p:cNvPicPr>
            <a:picLocks noChangeAspect="1" noChangeArrowheads="1"/>
          </p:cNvPicPr>
          <p:nvPr/>
        </p:nvPicPr>
        <p:blipFill>
          <a:blip r:embed="rId3" cstate="email">
            <a:lum bright="-2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216024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 descr="P101061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692696"/>
            <a:ext cx="223224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P101061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692696"/>
            <a:ext cx="223224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P101061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692696"/>
            <a:ext cx="1077913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P101061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136815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 descr="P101061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2636912"/>
            <a:ext cx="129614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P1010618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2636912"/>
            <a:ext cx="136815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P1010627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2636912"/>
            <a:ext cx="135413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P1010623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2564904"/>
            <a:ext cx="135413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P1010630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797152"/>
            <a:ext cx="208823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P1010636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4797152"/>
            <a:ext cx="122413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P1010641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4797152"/>
            <a:ext cx="1368152" cy="1729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P1010644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4725144"/>
            <a:ext cx="136815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\Desktop\thCAG5JUI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Манго (</a:t>
            </a:r>
            <a:r>
              <a:rPr lang="ru-RU" dirty="0" err="1" smtClean="0"/>
              <a:t>Mangifera</a:t>
            </a:r>
            <a:r>
              <a:rPr lang="ru-RU" dirty="0" smtClean="0"/>
              <a:t> </a:t>
            </a:r>
            <a:r>
              <a:rPr lang="ru-RU" dirty="0" err="1" smtClean="0"/>
              <a:t>indica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20. 09. 2015         06. 11. 2015        24. 01. 2016</a:t>
            </a:r>
          </a:p>
          <a:p>
            <a:endParaRPr lang="ru-RU" dirty="0"/>
          </a:p>
        </p:txBody>
      </p:sp>
      <p:pic>
        <p:nvPicPr>
          <p:cNvPr id="4" name="Picture 2" descr="P102085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230425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P103002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1412776"/>
            <a:ext cx="244827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G:\DCIM\103_PANA\P103029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1412776"/>
            <a:ext cx="2520280" cy="331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\Desktop\thCAG5JUI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Лимон (</a:t>
            </a:r>
            <a:r>
              <a:rPr lang="ru-RU" dirty="0" err="1" smtClean="0"/>
              <a:t>Citrus</a:t>
            </a:r>
            <a:r>
              <a:rPr lang="ru-RU" dirty="0" smtClean="0"/>
              <a:t> </a:t>
            </a:r>
            <a:r>
              <a:rPr lang="ru-RU" dirty="0" err="1" smtClean="0"/>
              <a:t>Нтоп</a:t>
            </a:r>
            <a:r>
              <a:rPr lang="ru-RU" dirty="0" smtClean="0"/>
              <a:t>)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20.09. 2015            06. 11. 2015     24. 01. 2016</a:t>
            </a:r>
            <a:endParaRPr lang="ru-RU" dirty="0"/>
          </a:p>
        </p:txBody>
      </p:sp>
      <p:pic>
        <p:nvPicPr>
          <p:cNvPr id="24578" name="Picture 2" descr="P102093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2376264" cy="273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P103002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1988840"/>
            <a:ext cx="2232248" cy="274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G:\DCIM\103_PANA\P103029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1988840"/>
            <a:ext cx="2376264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\Desktop\thCAG5JUI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Финик (</a:t>
            </a:r>
            <a:r>
              <a:rPr lang="ru-RU" dirty="0" err="1" smtClean="0"/>
              <a:t>Phoenix</a:t>
            </a:r>
            <a:r>
              <a:rPr lang="ru-RU" dirty="0" smtClean="0"/>
              <a:t> </a:t>
            </a:r>
            <a:r>
              <a:rPr lang="ru-RU" dirty="0" err="1" smtClean="0"/>
              <a:t>dactylifera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06. 11. 2015.                24. 01.2016</a:t>
            </a:r>
          </a:p>
        </p:txBody>
      </p:sp>
      <p:pic>
        <p:nvPicPr>
          <p:cNvPr id="25602" name="Picture 2" descr="P103002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252028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G:\DCIM\103_PANA\P103029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1772816"/>
            <a:ext cx="2556792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439</Words>
  <Application>Microsoft Office PowerPoint</Application>
  <PresentationFormat>Экран (4:3)</PresentationFormat>
  <Paragraphs>90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Процесс посадки растений.</vt:lpstr>
      <vt:lpstr>Манго (Mangifera indica)</vt:lpstr>
      <vt:lpstr>Лимон (Citrus Нтоп) </vt:lpstr>
      <vt:lpstr>Финик (Phoenix dactylifera)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Вопросы</dc:title>
  <dc:creator>Евгений</dc:creator>
  <cp:lastModifiedBy>Наталья</cp:lastModifiedBy>
  <cp:revision>34</cp:revision>
  <dcterms:created xsi:type="dcterms:W3CDTF">2012-12-13T18:05:05Z</dcterms:created>
  <dcterms:modified xsi:type="dcterms:W3CDTF">2016-02-06T08:23:55Z</dcterms:modified>
</cp:coreProperties>
</file>