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70" r:id="rId4"/>
    <p:sldId id="258" r:id="rId5"/>
    <p:sldId id="271" r:id="rId6"/>
    <p:sldId id="259" r:id="rId7"/>
    <p:sldId id="272" r:id="rId8"/>
    <p:sldId id="260" r:id="rId9"/>
    <p:sldId id="273" r:id="rId10"/>
    <p:sldId id="261" r:id="rId11"/>
    <p:sldId id="274" r:id="rId12"/>
    <p:sldId id="263" r:id="rId13"/>
    <p:sldId id="275" r:id="rId14"/>
    <p:sldId id="264" r:id="rId15"/>
    <p:sldId id="276" r:id="rId16"/>
    <p:sldId id="265" r:id="rId17"/>
    <p:sldId id="277" r:id="rId18"/>
    <p:sldId id="266" r:id="rId19"/>
    <p:sldId id="278" r:id="rId20"/>
    <p:sldId id="267" r:id="rId21"/>
    <p:sldId id="279" r:id="rId22"/>
    <p:sldId id="268" r:id="rId23"/>
    <p:sldId id="269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721824_58242245_42847237_1240322235_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71480"/>
            <a:ext cx="8358246" cy="4893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Занимательные головоломки</a:t>
            </a:r>
          </a:p>
          <a:p>
            <a:pPr algn="ctr"/>
            <a:r>
              <a:rPr lang="ru-RU" sz="6000" b="1" u="sng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Сказочные ребусы</a:t>
            </a:r>
          </a:p>
          <a:p>
            <a:pPr algn="ctr"/>
            <a:r>
              <a:rPr lang="ru-RU" sz="3600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Черткова Ольга Александровна</a:t>
            </a:r>
          </a:p>
          <a:p>
            <a:pPr algn="ctr"/>
            <a:r>
              <a:rPr lang="ru-RU" sz="3600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Учитель начальных классов</a:t>
            </a:r>
          </a:p>
          <a:p>
            <a:pPr algn="ctr"/>
            <a:r>
              <a:rPr lang="ru-RU" sz="3600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МБОУ «СОШ № 7» </a:t>
            </a:r>
          </a:p>
          <a:p>
            <a:pPr algn="ctr"/>
            <a:r>
              <a:rPr lang="ru-RU" sz="3600" i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города Майкопа республики </a:t>
            </a:r>
            <a:r>
              <a:rPr lang="ru-RU" sz="3600" i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адыгея</a:t>
            </a:r>
            <a:endParaRPr lang="ru-RU" sz="3600" i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721824_58242245_42847237_124032223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8690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928802"/>
            <a:ext cx="678661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721824_58242245_42847237_124032223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571480"/>
            <a:ext cx="678661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теремок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Рисунок 6" descr="emblema_teremo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728" y="2357430"/>
            <a:ext cx="6215106" cy="400052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721824_58242245_42847237_124032223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85926"/>
            <a:ext cx="70009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721824_58242245_42847237_124032223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642918"/>
            <a:ext cx="65722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свинопас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1380362876_6-svinopas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14414" y="2714620"/>
            <a:ext cx="6572296" cy="385765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721824_58242245_42847237_124032223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857364"/>
            <a:ext cx="657229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721824_58242245_42847237_124032223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00042"/>
            <a:ext cx="557216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золушка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Zolushka-multiplikacionnyy-personazh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38250" y="2500306"/>
            <a:ext cx="6619898" cy="3929089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721824_58242245_42847237_124032223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908" y="0"/>
            <a:ext cx="950125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643050"/>
            <a:ext cx="692948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721824_58242245_42847237_124032223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7262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00042"/>
            <a:ext cx="57864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соловей</a:t>
            </a:r>
            <a:endParaRPr lang="ru-RU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Соловей-император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1538" y="2143116"/>
            <a:ext cx="7358114" cy="4577725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721824_58242245_42847237_124032223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785926"/>
            <a:ext cx="600079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721824_58242245_42847237_124032223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85728"/>
            <a:ext cx="82987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Гуси-лебеди</a:t>
            </a:r>
            <a:endParaRPr lang="ru-RU" sz="8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GUS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2643182"/>
            <a:ext cx="6858048" cy="4000527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3721824_58242245_42847237_124032223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428736"/>
            <a:ext cx="75009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721824_58242245_42847237_124032223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1643050"/>
            <a:ext cx="728667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721824_58242245_42847237_124032223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428604"/>
            <a:ext cx="70459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снегурочка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maxresdefault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500166" y="2143116"/>
            <a:ext cx="6500858" cy="442915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721824_58242245_42847237_124032223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678661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721824_58242245_42847237_124032223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00042"/>
            <a:ext cx="821537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Два мороза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скачанные файлы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514600"/>
            <a:ext cx="6286544" cy="384335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3721824_58242245_42847237_124032223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" y="857232"/>
            <a:ext cx="892971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</a:t>
            </a:r>
          </a:p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за</a:t>
            </a:r>
          </a:p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внимание !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721824_58242245_42847237_124032223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857388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сказка</a:t>
            </a:r>
            <a:endParaRPr lang="ru-RU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skaz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000240"/>
            <a:ext cx="7072362" cy="476251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721824_58242245_42847237_124032223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65722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3721824_58242245_42847237_124032223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00042"/>
            <a:ext cx="75322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колобок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kolobok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73861" y="2571744"/>
            <a:ext cx="6796278" cy="428625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721824_58242245_42847237_124032223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714488"/>
            <a:ext cx="72866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721824_58242245_42847237_124032223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357166"/>
            <a:ext cx="57150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репка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tBLdbqtep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214686"/>
            <a:ext cx="6000792" cy="3500462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721824_58242245_42847237_1240322235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785926"/>
            <a:ext cx="750099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721824_58242245_42847237_1240322235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357166"/>
            <a:ext cx="63034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морозко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42976" y="2428868"/>
            <a:ext cx="6786610" cy="421482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39</Words>
  <Application>Microsoft Office PowerPoint</Application>
  <PresentationFormat>Экран (4:3)</PresentationFormat>
  <Paragraphs>20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8" baseType="lpstr">
      <vt:lpstr>Arial</vt:lpstr>
      <vt:lpstr>Calibri</vt:lpstr>
      <vt:lpstr>Тема Office</vt:lpstr>
      <vt:lpstr>Презентация PowerPoint</vt:lpstr>
      <vt:lpstr>Презентация PowerPoint</vt:lpstr>
      <vt:lpstr>сказка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Acer</cp:lastModifiedBy>
  <cp:revision>19</cp:revision>
  <dcterms:modified xsi:type="dcterms:W3CDTF">2016-02-12T17:05:22Z</dcterms:modified>
</cp:coreProperties>
</file>