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5" r:id="rId5"/>
    <p:sldId id="288" r:id="rId6"/>
    <p:sldId id="285" r:id="rId7"/>
    <p:sldId id="286" r:id="rId8"/>
    <p:sldId id="284" r:id="rId9"/>
    <p:sldId id="289" r:id="rId10"/>
    <p:sldId id="287" r:id="rId11"/>
    <p:sldId id="290" r:id="rId12"/>
    <p:sldId id="291" r:id="rId13"/>
    <p:sldId id="292" r:id="rId14"/>
    <p:sldId id="303" r:id="rId15"/>
    <p:sldId id="313" r:id="rId16"/>
    <p:sldId id="311" r:id="rId17"/>
    <p:sldId id="310" r:id="rId18"/>
    <p:sldId id="309" r:id="rId19"/>
    <p:sldId id="308" r:id="rId20"/>
    <p:sldId id="307" r:id="rId21"/>
    <p:sldId id="306" r:id="rId22"/>
    <p:sldId id="305" r:id="rId23"/>
    <p:sldId id="315" r:id="rId24"/>
    <p:sldId id="314" r:id="rId25"/>
    <p:sldId id="262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Art-Decorina" panose="02000000000000000000" pitchFamily="2" charset="0"/>
      <p:regular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14" autoAdjust="0"/>
  </p:normalViewPr>
  <p:slideViewPr>
    <p:cSldViewPr>
      <p:cViewPr varScale="1">
        <p:scale>
          <a:sx n="47" d="100"/>
          <a:sy n="47" d="100"/>
        </p:scale>
        <p:origin x="-127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C933D-8981-4E02-8C4B-4F68CB122CBF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F9D10-968B-4C4D-B765-E5E7827106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963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D10-968B-4C4D-B765-E5E78271067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0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F9D10-968B-4C4D-B765-E5E78271067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272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09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92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2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4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06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57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1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7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93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59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23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B5287-85C2-434B-B386-0476D7AEAD48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35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slide" Target="slid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ypriroda.ru/im/animals_lug/trav_lygushka.jpg" TargetMode="External"/><Relationship Id="rId13" Type="http://schemas.openxmlformats.org/officeDocument/2006/relationships/hyperlink" Target="http://birds-altay.ru/wp-content/uploads/2011/07/11-350x399.jpg" TargetMode="External"/><Relationship Id="rId18" Type="http://schemas.openxmlformats.org/officeDocument/2006/relationships/hyperlink" Target="http://ekoray.ru/wp-content/uploads/2013/01/mak8.jpg" TargetMode="External"/><Relationship Id="rId3" Type="http://schemas.openxmlformats.org/officeDocument/2006/relationships/hyperlink" Target="http://www.mypriroda.ru/im/animals_les/bur_medved.jpg" TargetMode="External"/><Relationship Id="rId21" Type="http://schemas.openxmlformats.org/officeDocument/2006/relationships/hyperlink" Target="http://pochemu4ka.ru/_pu/106/s17293718.jpg" TargetMode="External"/><Relationship Id="rId7" Type="http://schemas.openxmlformats.org/officeDocument/2006/relationships/hyperlink" Target="http://www.mypriroda.ru/im/animals_les/kaban.jpg" TargetMode="External"/><Relationship Id="rId12" Type="http://schemas.openxmlformats.org/officeDocument/2006/relationships/hyperlink" Target="http://img1.liveinternet.ru/images/attach/c/4/122/875/122875469_komar.jpg-large" TargetMode="External"/><Relationship Id="rId17" Type="http://schemas.openxmlformats.org/officeDocument/2006/relationships/hyperlink" Target="http://img-fotki.yandex.ru/get/3508/smithiantha.f/0_2b7ac_533aceb6_XL.jpg" TargetMode="External"/><Relationship Id="rId2" Type="http://schemas.openxmlformats.org/officeDocument/2006/relationships/hyperlink" Target="http://topdizayn.ucoz.ru/news/viktorina_po_ehkologii_dlja_shkolnikov/2014-07-19-365" TargetMode="External"/><Relationship Id="rId16" Type="http://schemas.openxmlformats.org/officeDocument/2006/relationships/hyperlink" Target="http://birds-altay.ru/wp-content/uploads/2010/08/21-350x268.jpg" TargetMode="External"/><Relationship Id="rId20" Type="http://schemas.openxmlformats.org/officeDocument/2006/relationships/hyperlink" Target="http://ekabu1.unistoreserve.ru/50f4fb0b7efa6e3eed48e4b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priroda.ru/im/animals_les/barsuk.jpg" TargetMode="External"/><Relationship Id="rId11" Type="http://schemas.openxmlformats.org/officeDocument/2006/relationships/hyperlink" Target="http://www.mypriroda.ru/im/birds_les/zjelna-dyatel.jpg" TargetMode="External"/><Relationship Id="rId5" Type="http://schemas.openxmlformats.org/officeDocument/2006/relationships/hyperlink" Target="http://www.mypriroda.ru/im/animals_les/lisa.jpg" TargetMode="External"/><Relationship Id="rId15" Type="http://schemas.openxmlformats.org/officeDocument/2006/relationships/hyperlink" Target="http://birds-altay.ru/wp-content/uploads/2009/08/201-350x250.jpg" TargetMode="External"/><Relationship Id="rId23" Type="http://schemas.openxmlformats.org/officeDocument/2006/relationships/image" Target="../media/image38.jpeg"/><Relationship Id="rId10" Type="http://schemas.openxmlformats.org/officeDocument/2006/relationships/hyperlink" Target="http://www.mypriroda.ru/im/birds_les/pevchiy_drozd.jpg" TargetMode="External"/><Relationship Id="rId19" Type="http://schemas.openxmlformats.org/officeDocument/2006/relationships/hyperlink" Target="http://www.karate42.ru/uploads/persona_dnya/vydra.png" TargetMode="External"/><Relationship Id="rId4" Type="http://schemas.openxmlformats.org/officeDocument/2006/relationships/hyperlink" Target="http://cs405421.vk.me/v405421606/4993/J120wTpDDnU.jpg" TargetMode="External"/><Relationship Id="rId9" Type="http://schemas.openxmlformats.org/officeDocument/2006/relationships/hyperlink" Target="http://baraholka23.ru/upim/6570.jpg" TargetMode="External"/><Relationship Id="rId14" Type="http://schemas.openxmlformats.org/officeDocument/2006/relationships/hyperlink" Target="http://birds-altay.ru/wp-content/uploads/2012/08/151-588x459.jpg" TargetMode="External"/><Relationship Id="rId22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slide" Target="slide23.xml"/><Relationship Id="rId9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jpeg"/><Relationship Id="rId7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7.jpeg"/><Relationship Id="rId4" Type="http://schemas.openxmlformats.org/officeDocument/2006/relationships/image" Target="../media/image3.pn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124744"/>
            <a:ext cx="4968552" cy="230425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3300"/>
                </a:solidFill>
                <a:latin typeface="Art-Decorina" panose="02000000000000000000" pitchFamily="2" charset="0"/>
              </a:rPr>
              <a:t>Головоломки</a:t>
            </a:r>
            <a:br>
              <a:rPr lang="ru-RU" sz="3600" dirty="0" smtClean="0">
                <a:solidFill>
                  <a:srgbClr val="003300"/>
                </a:solidFill>
                <a:latin typeface="Art-Decorina" panose="02000000000000000000" pitchFamily="2" charset="0"/>
              </a:rPr>
            </a:br>
            <a:r>
              <a:rPr lang="ru-RU" sz="3600" dirty="0" smtClean="0">
                <a:solidFill>
                  <a:srgbClr val="003300"/>
                </a:solidFill>
                <a:latin typeface="Art-Decorina" panose="02000000000000000000" pitchFamily="2" charset="0"/>
              </a:rPr>
              <a:t>«Эти удивительные </a:t>
            </a:r>
            <a:br>
              <a:rPr lang="ru-RU" sz="3600" dirty="0" smtClean="0">
                <a:solidFill>
                  <a:srgbClr val="003300"/>
                </a:solidFill>
                <a:latin typeface="Art-Decorina" panose="02000000000000000000" pitchFamily="2" charset="0"/>
              </a:rPr>
            </a:br>
            <a:r>
              <a:rPr lang="ru-RU" sz="3600" dirty="0" smtClean="0">
                <a:solidFill>
                  <a:srgbClr val="003300"/>
                </a:solidFill>
                <a:latin typeface="Art-Decorina" panose="02000000000000000000" pitchFamily="2" charset="0"/>
              </a:rPr>
              <a:t>животные леса»</a:t>
            </a:r>
            <a:endParaRPr lang="ru-RU" sz="3600" dirty="0">
              <a:solidFill>
                <a:srgbClr val="003300"/>
              </a:solidFill>
              <a:latin typeface="Art-Decorina" panose="020000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2837" y="4797152"/>
            <a:ext cx="6400800" cy="17526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Работу  выполнила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Баева Наталья Владимировна,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начальных классов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МКОУ «Новоярковская СОШ»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Каменского района Алтайского края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sp>
        <p:nvSpPr>
          <p:cNvPr id="6" name="Стрелка вправо с вырезом 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619" y="-171400"/>
            <a:ext cx="2279765" cy="1728192"/>
          </a:xfrm>
          <a:prstGeom prst="rect">
            <a:avLst/>
          </a:prstGeom>
        </p:spPr>
      </p:pic>
      <p:sp>
        <p:nvSpPr>
          <p:cNvPr id="10" name="Управляющая кнопка: сведения 9">
            <a:hlinkClick r:id="" action="ppaction://hlinkshowjump?jump=lastslide" highlightClick="1"/>
          </p:cNvPr>
          <p:cNvSpPr/>
          <p:nvPr/>
        </p:nvSpPr>
        <p:spPr>
          <a:xfrm>
            <a:off x="683568" y="6093296"/>
            <a:ext cx="504056" cy="504000"/>
          </a:xfrm>
          <a:prstGeom prst="actionButtonInformation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http://pochemu4ka.ru/_pu/106/s1729371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20" y="1"/>
            <a:ext cx="1714480" cy="104739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643306" y="3643314"/>
            <a:ext cx="2046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6600"/>
                </a:solidFill>
              </a:rPr>
              <a:t>Окружающий мир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</a:rPr>
              <a:t>1-4 класс</a:t>
            </a:r>
            <a:endParaRPr lang="ru-RU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22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5223" y="1838434"/>
            <a:ext cx="944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43716" y="1838434"/>
            <a:ext cx="72808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66327" y="1838434"/>
            <a:ext cx="7857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1838434"/>
            <a:ext cx="944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1838434"/>
            <a:ext cx="9476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92499" y="133231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20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C 3.05556E-6 0.00162 0.00191 0.02824 0.00208 0.02824 C 0.0026 0.02917 0.0033 0.0301 0.00364 0.03102 C 0.00486 0.04468 0.00625 0.05787 0.00764 0.06806 C 0.00868 0.07523 0.00902 0.0831 0.01024 0.08912 C 0.01146 0.10255 0.0118 0.10996 0.01354 0.11806 C 0.01458 0.13102 0.01545 0.13912 0.01649 0.15 C 0.01666 0.15232 0.01684 0.15602 0.01718 0.15787 C 0.01736 0.15996 0.01788 0.15996 0.01805 0.16088 C 0.01875 0.1669 0.02048 0.1757 0.02135 0.17917 C 0.02239 0.18287 0.02361 0.18264 0.0243 0.18704 C 0.02656 0.19861 0.02951 0.21273 0.03177 0.21875 C 0.03264 0.23704 0.03142 0.21528 0.0335 0.23496 C 0.03385 0.23681 0.03368 0.24051 0.03385 0.24283 C 0.0342 0.24699 0.03541 0.25787 0.0359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C -0.00069 0.00347 -0.00017 0.00834 -0.00191 0.01158 C -0.00295 0.01366 -0.00503 0.0132 -0.00677 0.01389 C -0.02986 0.02315 -0.0217 0.0206 -0.04444 0.02361 C -0.06424 0.0301 -0.03733 0.02199 -0.07222 0.02871 C -0.0809 0.03033 -0.08958 0.03565 -0.09826 0.0382 C -0.10816 0.0456 -0.11476 0.04607 -0.12622 0.04792 C -0.13108 0.04977 -0.13646 0.04954 -0.1408 0.05301 C -0.14306 0.0544 -0.14392 0.0588 -0.14583 0.06019 C -0.14931 0.06297 -0.15365 0.06343 -0.15747 0.06505 C -0.16753 0.07523 -0.15625 0.06528 -0.17049 0.07222 C -0.17917 0.07685 -0.18976 0.08287 -0.19826 0.08935 C -0.2066 0.0956 -0.20937 0.1051 -0.21944 0.1088 C -0.22361 0.1125 -0.22847 0.11459 -0.23264 0.11852 C -0.23455 0.1206 -0.23542 0.12431 -0.2375 0.1257 C -0.24288 0.12917 -0.25417 0.13172 -0.26024 0.1331 C -0.27257 0.14028 -0.28299 0.15116 -0.29462 0.15972 C -0.31128 0.18449 -0.30642 0.22778 -0.29306 0.25463 C -0.29253 0.25718 -0.29132 0.26181 -0.29132 0.26227 " pathEditMode="relative" rAng="0" ptsTypes="ffffffffffffffffff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-0.00023 C 0.01076 0.00347 0.01076 0.01204 0.01042 0.02107 C 0.01024 0.03264 0.0099 0.03635 0.00972 0.04352 C 0.00955 0.04722 0.00937 0.05093 0.00937 0.05463 C 0.00937 0.05672 0.0092 0.06019 0.0092 0.06042 C 0.00885 0.07361 0.00885 0.06783 0.00868 0.07408 C 0.00851 0.07547 0.00851 0.07801 0.00833 0.07963 C 0.00833 0.08264 0.00816 0.08519 0.00799 0.08773 C 0.00781 0.10347 0.00747 0.10625 0.00694 0.11574 C 0.0066 0.12176 0.00642 0.13449 0.00625 0.14051 C 0.00608 0.14329 0.0059 0.1426 0.0059 0.14329 C 0.00573 0.14699 0.00556 0.15116 0.00556 0.1544 C 0.00538 0.15972 0.00503 0.16806 0.00503 0.16829 C 0.00451 0.18866 0.00503 0.16389 0.00451 0.18241 C 0.00434 0.18588 0.00417 0.1919 0.00399 0.19607 C 0.00399 0.2088 0.00399 0.21829 0.00382 0.2294 C 0.00382 0.23426 0.00365 0.25486 0.00365 0.25972 C 0.00382 0.26227 0.00382 0.25972 0.00399 0.25972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C 0.00556 0.01135 0.00625 0.01783 0.01407 0.02662 C 0.01754 0.04306 0.01268 0.025 0.02032 0.03843 C 0.02275 0.04306 0.02344 0.04954 0.02657 0.05324 C 0.02865 0.05556 0.03091 0.05787 0.03282 0.06042 C 0.03612 0.06482 0.0382 0.07176 0.04219 0.07477 C 0.0474 0.07894 0.05244 0.0838 0.05799 0.08704 C 0.06059 0.08866 0.0632 0.08982 0.06563 0.0919 C 0.07136 0.0963 0.07362 0.10324 0.07987 0.10648 C 0.08143 0.1088 0.08264 0.11204 0.08438 0.11366 C 0.08646 0.11528 0.08889 0.11482 0.0908 0.11597 C 0.0948 0.11852 0.09757 0.12408 0.10174 0.1257 C 0.10591 0.12732 0.11007 0.12732 0.11424 0.12824 C 0.11858 0.13264 0.12362 0.13704 0.1283 0.14028 C 0.13125 0.14236 0.13768 0.14537 0.13768 0.1456 C 0.13976 0.14861 0.14132 0.15278 0.14393 0.15486 C 0.14792 0.1581 0.1566 0.15972 0.1566 0.15996 C 0.16181 0.16528 0.1658 0.1669 0.17205 0.16945 C 0.17535 0.17431 0.1783 0.17917 0.1816 0.18403 C 0.18282 0.18588 0.1823 0.18889 0.18299 0.19121 C 0.18612 0.2007 0.18837 0.20926 0.1941 0.21551 C 0.19619 0.22778 0.19827 0.24051 0.20191 0.25185 C 0.20539 0.26227 0.20504 0.25556 0.20504 0.26135 " pathEditMode="relative" rAng="0" ptsTypes="ffffffffffffffffffffff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00139 -2.59259E-6 0.00278 0.00023 0.00382 0.00162 C 0.00538 0.00324 0.00833 0.00741 0.00833 0.00764 C 0.00885 0.00903 0.00955 0.01111 0.01042 0.01297 C 0.01111 0.01412 0.01198 0.01389 0.01267 0.01551 C 0.01771 0.02847 0.01146 0.02084 0.01771 0.02639 C 0.0191 0.04236 0.01736 0.02917 0.02066 0.0375 C 0.02621 0.05116 0.01979 0.04213 0.02517 0.04861 C 0.02726 0.05695 0.02934 0.06528 0.0316 0.07338 C 0.03976 0.10394 0.02917 0.07477 0.03594 0.0926 C 0.03646 0.09537 0.03715 0.09815 0.0375 0.10116 C 0.03785 0.10394 0.03767 0.10741 0.03819 0.10949 C 0.0408 0.11922 0.04201 0.11945 0.04496 0.12315 C 0.04792 0.13102 0.05174 0.14329 0.05521 0.15047 C 0.05677 0.1544 0.05868 0.15556 0.06007 0.15903 C 0.0625 0.16389 0.06267 0.16621 0.06528 0.17014 C 0.06927 0.1757 0.07361 0.17709 0.07778 0.17847 C 0.0816 0.1882 0.0849 0.19908 0.08871 0.2088 C 0.08924 0.21158 0.0901 0.21389 0.0901 0.21736 C 0.0901 0.22338 0.08958 0.25486 0.08802 0.26227 " pathEditMode="relative" rAng="0" ptsTypes="fffffffffffffffffff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56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60745" y="1910442"/>
            <a:ext cx="944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69238" y="1910442"/>
            <a:ext cx="73449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91849" y="1910442"/>
            <a:ext cx="8322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49450" y="1910442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41338" y="1910442"/>
            <a:ext cx="74411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40" y="1047348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C 3.05556E-6 0.00162 0.00191 0.02824 0.00208 0.02824 C 0.0026 0.02917 0.0033 0.0301 0.00364 0.03102 C 0.00486 0.04468 0.00625 0.05787 0.00764 0.06806 C 0.00868 0.07523 0.00902 0.0831 0.01024 0.08912 C 0.01146 0.10255 0.0118 0.10996 0.01354 0.11806 C 0.01458 0.13102 0.01545 0.13912 0.01649 0.15 C 0.01666 0.15232 0.01684 0.15602 0.01718 0.15787 C 0.01736 0.15996 0.01788 0.15996 0.01805 0.16088 C 0.01875 0.1669 0.02048 0.1757 0.02135 0.17917 C 0.02239 0.18287 0.02361 0.18264 0.0243 0.18704 C 0.02656 0.19861 0.02951 0.21273 0.03177 0.21875 C 0.03264 0.23704 0.03142 0.21528 0.0335 0.23496 C 0.03385 0.23681 0.03368 0.24051 0.03385 0.24283 C 0.0342 0.24699 0.03541 0.25787 0.0359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C -0.00069 0.00347 -0.00017 0.00834 -0.00191 0.01158 C -0.00295 0.01366 -0.00503 0.0132 -0.00677 0.01389 C -0.02986 0.02315 -0.0217 0.0206 -0.04444 0.02361 C -0.06424 0.0301 -0.03733 0.02199 -0.07222 0.02871 C -0.0809 0.03033 -0.08958 0.03565 -0.09826 0.0382 C -0.10816 0.0456 -0.11476 0.04607 -0.12622 0.04792 C -0.13108 0.04977 -0.13646 0.04954 -0.1408 0.05301 C -0.14306 0.0544 -0.14392 0.0588 -0.14583 0.06019 C -0.14931 0.06297 -0.15365 0.06343 -0.15747 0.06505 C -0.16753 0.07523 -0.15625 0.06528 -0.17049 0.07222 C -0.17917 0.07685 -0.18976 0.08287 -0.19826 0.08935 C -0.2066 0.0956 -0.20937 0.1051 -0.21944 0.1088 C -0.22361 0.1125 -0.22847 0.11459 -0.23264 0.11852 C -0.23455 0.1206 -0.23542 0.12431 -0.2375 0.1257 C -0.24288 0.12917 -0.25417 0.13172 -0.26024 0.1331 C -0.27257 0.14028 -0.28299 0.15116 -0.29462 0.15972 C -0.31128 0.18449 -0.30642 0.22778 -0.29306 0.25463 C -0.29253 0.25718 -0.29132 0.26181 -0.29132 0.26227 " pathEditMode="relative" rAng="0" ptsTypes="ffffffffffffffffff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39 -0.00023 C 0.02187 0.00347 0.02187 0.01204 0.02153 0.02107 C 0.02135 0.03264 0.02101 0.03635 0.02083 0.04352 C 0.02066 0.04722 0.02048 0.05093 0.02048 0.05463 C 0.02048 0.05672 0.02031 0.06019 0.02031 0.06042 C 0.01996 0.07361 0.01996 0.06783 0.01979 0.07408 C 0.01962 0.07547 0.01962 0.07801 0.01944 0.07963 C 0.01944 0.08264 0.01927 0.08519 0.0191 0.08773 C 0.01892 0.10347 0.01858 0.10625 0.01805 0.11574 C 0.01771 0.12176 0.01753 0.13449 0.01736 0.14051 C 0.01719 0.14329 0.01701 0.1426 0.01701 0.14329 C 0.01684 0.14699 0.01667 0.15116 0.01667 0.1544 C 0.01649 0.15972 0.01614 0.16806 0.01614 0.16829 C 0.01562 0.18866 0.01614 0.16389 0.01562 0.18241 C 0.01545 0.18588 0.01528 0.1919 0.0151 0.19607 C 0.0151 0.2088 0.0151 0.21829 0.01493 0.2294 C 0.01493 0.23426 0.01476 0.25486 0.01476 0.25972 C 0.01493 0.26227 0.01493 0.25972 0.0151 0.25972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C 0.00556 0.01135 0.00625 0.01783 0.01407 0.02662 C 0.01754 0.04306 0.01268 0.025 0.02032 0.03843 C 0.02275 0.04306 0.02344 0.04954 0.02657 0.05324 C 0.02865 0.05556 0.03091 0.05787 0.03282 0.06042 C 0.03612 0.06482 0.0382 0.07176 0.04219 0.07477 C 0.0474 0.07894 0.05244 0.0838 0.05799 0.08704 C 0.06059 0.08866 0.0632 0.08982 0.06563 0.0919 C 0.07136 0.0963 0.07362 0.10324 0.07987 0.10648 C 0.08143 0.1088 0.08264 0.11204 0.08438 0.11366 C 0.08646 0.11528 0.08889 0.11482 0.0908 0.11597 C 0.0948 0.11852 0.09757 0.12408 0.10174 0.1257 C 0.10591 0.12732 0.11007 0.12732 0.11424 0.12824 C 0.11858 0.13264 0.12362 0.13704 0.1283 0.14028 C 0.13125 0.14236 0.13768 0.14537 0.13768 0.1456 C 0.13976 0.14861 0.14132 0.15278 0.14393 0.15486 C 0.14792 0.1581 0.1566 0.15972 0.1566 0.15996 C 0.16181 0.16528 0.1658 0.1669 0.17205 0.16945 C 0.17535 0.17431 0.1783 0.17917 0.1816 0.18403 C 0.18282 0.18588 0.1823 0.18889 0.18299 0.19121 C 0.18612 0.2007 0.18837 0.20926 0.1941 0.21551 C 0.19619 0.22778 0.19827 0.24051 0.20191 0.25185 C 0.20539 0.26227 0.20504 0.25556 0.20504 0.26135 " pathEditMode="relative" rAng="0" ptsTypes="ffffffffffffffffffffff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00139 -2.59259E-6 0.00278 0.00023 0.00382 0.00162 C 0.00538 0.00324 0.00833 0.00741 0.00833 0.00764 C 0.00885 0.00903 0.00955 0.01111 0.01042 0.01297 C 0.01111 0.01412 0.01198 0.01389 0.01267 0.01551 C 0.01771 0.02847 0.01146 0.02084 0.01771 0.02639 C 0.0191 0.04236 0.01736 0.02917 0.02066 0.0375 C 0.02621 0.05116 0.01979 0.04213 0.02517 0.04861 C 0.02726 0.05695 0.02934 0.06528 0.0316 0.07338 C 0.03976 0.10394 0.02917 0.07477 0.03594 0.0926 C 0.03646 0.09537 0.03715 0.09815 0.0375 0.10116 C 0.03785 0.10394 0.03767 0.10741 0.03819 0.10949 C 0.0408 0.11922 0.04201 0.11945 0.04496 0.12315 C 0.04792 0.13102 0.05174 0.14329 0.05521 0.15047 C 0.05677 0.1544 0.05868 0.15556 0.06007 0.15903 C 0.0625 0.16389 0.06267 0.16621 0.06528 0.17014 C 0.06927 0.1757 0.07361 0.17709 0.07778 0.17847 C 0.0816 0.1882 0.0849 0.19908 0.08871 0.2088 C 0.08924 0.21158 0.0901 0.21389 0.0901 0.21736 C 0.0901 0.22338 0.08958 0.25486 0.08802 0.26227 " pathEditMode="relative" rAng="0" ptsTypes="fffffffffffffffffff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8104" y="200442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09569" y="1838434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18062" y="1838434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40673" y="1838434"/>
            <a:ext cx="82747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98274" y="1838434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90162" y="1838434"/>
            <a:ext cx="73449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64904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0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C 3.05556E-6 0.00162 0.00191 0.02824 0.00208 0.02824 C 0.0026 0.02917 0.0033 0.0301 0.00364 0.03102 C 0.00486 0.04468 0.00625 0.05787 0.00764 0.06806 C 0.00868 0.07523 0.00902 0.0831 0.01024 0.08912 C 0.01146 0.10255 0.0118 0.10996 0.01354 0.11806 C 0.01458 0.13102 0.01545 0.13912 0.01649 0.15 C 0.01666 0.15232 0.01684 0.15602 0.01718 0.15787 C 0.01736 0.15996 0.01788 0.15996 0.01805 0.16088 C 0.01875 0.1669 0.02048 0.1757 0.02135 0.17917 C 0.02239 0.18287 0.02361 0.18264 0.0243 0.18704 C 0.02656 0.19861 0.02951 0.21273 0.03177 0.21875 C 0.03264 0.23704 0.03142 0.21528 0.0335 0.23496 C 0.03385 0.23681 0.03368 0.24051 0.03385 0.24283 C 0.0342 0.24699 0.03541 0.25787 0.0359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C -0.00069 0.00347 -0.00017 0.00834 -0.00191 0.01158 C -0.00295 0.01366 -0.00503 0.0132 -0.00677 0.01389 C -0.02986 0.02315 -0.0217 0.0206 -0.04444 0.02361 C -0.06424 0.0301 -0.03733 0.02199 -0.07222 0.02871 C -0.0809 0.03033 -0.08958 0.03565 -0.09826 0.0382 C -0.10816 0.0456 -0.11476 0.04607 -0.12622 0.04792 C -0.13108 0.04977 -0.13646 0.04954 -0.1408 0.05301 C -0.14306 0.0544 -0.14392 0.0588 -0.14583 0.06019 C -0.14931 0.06297 -0.15365 0.06343 -0.15747 0.06505 C -0.16753 0.07523 -0.15625 0.06528 -0.17049 0.07222 C -0.17917 0.07685 -0.18976 0.08287 -0.19826 0.08935 C -0.2066 0.0956 -0.20937 0.1051 -0.21944 0.1088 C -0.22361 0.1125 -0.22847 0.11459 -0.23264 0.11852 C -0.23455 0.1206 -0.23542 0.12431 -0.2375 0.1257 C -0.24288 0.12917 -0.25417 0.13172 -0.26024 0.1331 C -0.27257 0.14028 -0.28299 0.15116 -0.29462 0.15972 C -0.31128 0.18449 -0.30642 0.22778 -0.29306 0.25463 C -0.29253 0.25718 -0.29132 0.26181 -0.29132 0.26227 " pathEditMode="relative" rAng="0" ptsTypes="ffffffffffffffffff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1 -0.00023 C 0.02239 0.00347 0.02239 0.01204 0.02205 0.02107 C 0.02187 0.03264 0.02153 0.03635 0.02135 0.04352 C 0.02118 0.04722 0.021 0.05093 0.021 0.05463 C 0.021 0.05672 0.02083 0.06019 0.02083 0.06042 C 0.02048 0.07361 0.02048 0.06783 0.02031 0.07408 C 0.02014 0.07547 0.02014 0.07801 0.01996 0.07963 C 0.01996 0.08264 0.01979 0.08519 0.01962 0.08773 C 0.01944 0.10347 0.0191 0.10625 0.01857 0.11574 C 0.01823 0.12176 0.01805 0.13449 0.01788 0.14051 C 0.01771 0.14329 0.01753 0.1426 0.01753 0.14329 C 0.01736 0.14699 0.01719 0.15116 0.01719 0.1544 C 0.01701 0.15972 0.01666 0.16806 0.01666 0.16829 C 0.01614 0.18866 0.01666 0.16389 0.01614 0.18241 C 0.01597 0.18588 0.0158 0.1919 0.01562 0.19607 C 0.01562 0.2088 0.01562 0.21829 0.01545 0.2294 C 0.01545 0.23426 0.01528 0.25486 0.01528 0.25972 C 0.01545 0.26227 0.01545 0.25972 0.01562 0.25972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C 0.00556 0.01135 0.00625 0.01783 0.01407 0.02662 C 0.01754 0.04306 0.01268 0.025 0.02032 0.03843 C 0.02275 0.04306 0.02344 0.04954 0.02657 0.05324 C 0.02865 0.05556 0.03091 0.05787 0.03282 0.06042 C 0.03612 0.06482 0.0382 0.07176 0.04219 0.07477 C 0.0474 0.07894 0.05244 0.0838 0.05799 0.08704 C 0.06059 0.08866 0.0632 0.08982 0.06563 0.0919 C 0.07136 0.0963 0.07362 0.10324 0.07987 0.10648 C 0.08143 0.1088 0.08264 0.11204 0.08438 0.11366 C 0.08646 0.11528 0.08889 0.11482 0.0908 0.11597 C 0.0948 0.11852 0.09757 0.12408 0.10174 0.1257 C 0.10591 0.12732 0.11007 0.12732 0.11424 0.12824 C 0.11858 0.13264 0.12362 0.13704 0.1283 0.14028 C 0.13125 0.14236 0.13768 0.14537 0.13768 0.1456 C 0.13976 0.14861 0.14132 0.15278 0.14393 0.15486 C 0.14792 0.1581 0.1566 0.15972 0.1566 0.15996 C 0.16181 0.16528 0.1658 0.1669 0.17205 0.16945 C 0.17535 0.17431 0.1783 0.17917 0.1816 0.18403 C 0.18282 0.18588 0.1823 0.18889 0.18299 0.19121 C 0.18612 0.2007 0.18837 0.20926 0.1941 0.21551 C 0.19619 0.22778 0.19827 0.24051 0.20191 0.25185 C 0.20539 0.26227 0.20504 0.25556 0.20504 0.26135 " pathEditMode="relative" rAng="0" ptsTypes="ffffffffffffffffffffff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00139 -2.59259E-6 0.00278 0.00023 0.00382 0.00162 C 0.00538 0.00324 0.00833 0.00741 0.00833 0.00764 C 0.00885 0.00903 0.00955 0.01111 0.01042 0.01297 C 0.01111 0.01412 0.01198 0.01389 0.01267 0.01551 C 0.01771 0.02847 0.01146 0.02084 0.01771 0.02639 C 0.0191 0.04236 0.01736 0.02917 0.02066 0.0375 C 0.02621 0.05116 0.01979 0.04213 0.02517 0.04861 C 0.02726 0.05695 0.02934 0.06528 0.0316 0.07338 C 0.03976 0.10394 0.02917 0.07477 0.03594 0.0926 C 0.03646 0.09537 0.03715 0.09815 0.0375 0.10116 C 0.03785 0.10394 0.03767 0.10741 0.03819 0.10949 C 0.0408 0.11922 0.04201 0.11945 0.04496 0.12315 C 0.04792 0.13102 0.05174 0.14329 0.05521 0.15047 C 0.05677 0.1544 0.05868 0.15556 0.06007 0.15903 C 0.0625 0.16389 0.06267 0.16621 0.06528 0.17014 C 0.06927 0.1757 0.07361 0.17709 0.07778 0.17847 C 0.0816 0.1882 0.0849 0.19908 0.08871 0.2088 C 0.08924 0.21158 0.0901 0.21389 0.0901 0.21736 C 0.0901 0.22338 0.08958 0.25486 0.08802 0.26227 " pathEditMode="relative" rAng="0" ptsTypes="fffffffffffffffffff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9673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33361" y="2060848"/>
            <a:ext cx="8194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33834" y="2060848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64465" y="2060848"/>
            <a:ext cx="9476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122066" y="2060848"/>
            <a:ext cx="7857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97930" y="2060848"/>
            <a:ext cx="11705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2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2428" y="2245787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7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19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C 3.05556E-6 0.00162 0.00191 0.02824 0.00208 0.02824 C 0.0026 0.02917 0.0033 0.0301 0.00364 0.03102 C 0.00486 0.04468 0.00625 0.05787 0.00764 0.06806 C 0.00868 0.07523 0.00902 0.0831 0.01024 0.08912 C 0.01146 0.10255 0.0118 0.10996 0.01354 0.11806 C 0.01458 0.13102 0.01545 0.13912 0.01649 0.15 C 0.01666 0.15232 0.01684 0.15602 0.01718 0.15787 C 0.01736 0.15996 0.01788 0.15996 0.01805 0.16088 C 0.01875 0.1669 0.02048 0.1757 0.02135 0.17917 C 0.02239 0.18287 0.02361 0.18264 0.0243 0.18704 C 0.02656 0.19861 0.02951 0.21273 0.03177 0.21875 C 0.03264 0.23704 0.03142 0.21528 0.0335 0.23496 C 0.03385 0.23681 0.03368 0.24051 0.03385 0.24283 C 0.0342 0.24699 0.03541 0.25787 0.0359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7 -2.59259E-6 C -0.02517 0.00347 -0.02465 0.00834 -0.02638 0.01158 C -0.02743 0.01366 -0.02951 0.0132 -0.03125 0.01389 C -0.05434 0.02315 -0.04618 0.0206 -0.06892 0.02361 C -0.08871 0.0301 -0.0618 0.02199 -0.0967 0.02871 C -0.10538 0.03033 -0.11406 0.03565 -0.12274 0.0382 C -0.13263 0.0456 -0.13923 0.04607 -0.15069 0.04792 C -0.15555 0.04977 -0.16093 0.04954 -0.16527 0.05301 C -0.16753 0.0544 -0.1684 0.0588 -0.17031 0.06019 C -0.17378 0.06297 -0.17812 0.06343 -0.18194 0.06505 C -0.19201 0.07523 -0.18072 0.06528 -0.19496 0.07222 C -0.20364 0.07685 -0.21423 0.08287 -0.22274 0.08935 C -0.23107 0.0956 -0.23385 0.1051 -0.24392 0.1088 C -0.24809 0.1125 -0.25295 0.11459 -0.25711 0.11852 C -0.25902 0.1206 -0.25989 0.12431 -0.26197 0.1257 C -0.26736 0.12917 -0.27864 0.13172 -0.28472 0.1331 C -0.29704 0.14028 -0.30746 0.15116 -0.31909 0.15972 C -0.33576 0.18449 -0.3309 0.22778 -0.31753 0.25463 C -0.31701 0.25718 -0.31579 0.26181 -0.31579 0.26227 " pathEditMode="relative" rAng="0" ptsTypes="ffffffffffffffffff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00023 C 0.02222 0.00347 0.02222 0.01204 0.02188 0.02107 C 0.0217 0.03264 0.02136 0.03635 0.02118 0.04352 C 0.02101 0.04722 0.02083 0.05093 0.02083 0.05463 C 0.02083 0.05672 0.02066 0.06019 0.02066 0.06042 C 0.02031 0.07361 0.02031 0.06783 0.02014 0.07408 C 0.01997 0.07547 0.01997 0.07801 0.01979 0.07963 C 0.01979 0.08264 0.01962 0.08519 0.01945 0.08773 C 0.01927 0.10347 0.01893 0.10625 0.0184 0.11574 C 0.01806 0.12176 0.01788 0.13449 0.01771 0.14051 C 0.01754 0.14329 0.01736 0.1426 0.01736 0.14329 C 0.01719 0.14699 0.01702 0.15116 0.01702 0.1544 C 0.01684 0.15972 0.01649 0.16806 0.01649 0.16829 C 0.01597 0.18866 0.01649 0.16389 0.01597 0.18241 C 0.0158 0.18588 0.01563 0.1919 0.01545 0.19607 C 0.01545 0.2088 0.01545 0.21829 0.01528 0.2294 C 0.01528 0.23426 0.01511 0.25486 0.01511 0.25972 C 0.01528 0.26227 0.01528 0.25972 0.01545 0.25972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-2.59259E-6 C 0.02049 0.01135 0.02118 0.01783 0.029 0.02662 C 0.03247 0.04306 0.02761 0.025 0.03525 0.03843 C 0.03768 0.04306 0.03837 0.04954 0.0415 0.05324 C 0.04358 0.05556 0.04584 0.05787 0.04775 0.06042 C 0.05105 0.06482 0.05313 0.07176 0.05712 0.07477 C 0.06233 0.07894 0.06737 0.0838 0.07292 0.08704 C 0.07552 0.08866 0.07813 0.08982 0.08056 0.0919 C 0.08629 0.0963 0.08855 0.10324 0.0948 0.10648 C 0.09636 0.1088 0.09757 0.11204 0.09931 0.11366 C 0.10139 0.11528 0.10382 0.11482 0.10573 0.11597 C 0.10973 0.11852 0.1125 0.12408 0.11667 0.1257 C 0.12084 0.12732 0.125 0.12732 0.12917 0.12824 C 0.13351 0.13264 0.13855 0.13704 0.14323 0.14028 C 0.14618 0.14236 0.15261 0.14537 0.15261 0.1456 C 0.15469 0.14861 0.15625 0.15278 0.15886 0.15486 C 0.16285 0.1581 0.17153 0.15972 0.17153 0.15996 C 0.17674 0.16528 0.18073 0.1669 0.18698 0.16945 C 0.19028 0.17431 0.19323 0.17917 0.19653 0.18403 C 0.19775 0.18588 0.19723 0.18889 0.19792 0.19121 C 0.20105 0.2007 0.2033 0.20926 0.20903 0.21551 C 0.21112 0.22778 0.2132 0.24051 0.21684 0.25185 C 0.22032 0.26227 0.21997 0.25556 0.21997 0.26135 " pathEditMode="relative" rAng="0" ptsTypes="ffffffffffffffffffffff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00139 -2.59259E-6 0.00278 0.00023 0.00382 0.00162 C 0.00538 0.00324 0.00833 0.00741 0.00833 0.00764 C 0.00885 0.00903 0.00955 0.01111 0.01042 0.01297 C 0.01111 0.01412 0.01198 0.01389 0.01267 0.01551 C 0.01771 0.02847 0.01146 0.02084 0.01771 0.02639 C 0.0191 0.04236 0.01736 0.02917 0.02066 0.0375 C 0.02621 0.05116 0.01979 0.04213 0.02517 0.04861 C 0.02726 0.05695 0.02934 0.06528 0.0316 0.07338 C 0.03976 0.10394 0.02917 0.07477 0.03594 0.0926 C 0.03646 0.09537 0.03715 0.09815 0.0375 0.10116 C 0.03785 0.10394 0.03767 0.10741 0.03819 0.10949 C 0.0408 0.11922 0.04201 0.11945 0.04496 0.12315 C 0.04792 0.13102 0.05174 0.14329 0.05521 0.15047 C 0.05677 0.1544 0.05868 0.15556 0.06007 0.15903 C 0.0625 0.16389 0.06267 0.16621 0.06528 0.17014 C 0.06927 0.1757 0.07361 0.17709 0.07778 0.17847 C 0.0816 0.1882 0.0849 0.19908 0.08871 0.2088 C 0.08924 0.21158 0.0901 0.21389 0.0901 0.21736 C 0.0901 0.22338 0.08958 0.25486 0.08802 0.26227 " pathEditMode="relative" rAng="0" ptsTypes="fffffffffffffffffffA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9350" y="20357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8634" y="20357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66730" y="20357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34738" y="20357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66730" y="158519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66385" y="250379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66730" y="112799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66385" y="64037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66385" y="189743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02834" y="20357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02834" y="15811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02834" y="250379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70842" y="203032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38938" y="203580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06946" y="203580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38938" y="250379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38938" y="343242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038938" y="295277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102834" y="296850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041896" y="387194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102834" y="343242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166730" y="296332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041896" y="4356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041896" y="48080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041896" y="527453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041896" y="57441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606890" y="4356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138882" y="4356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195126" y="4356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670786" y="4356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012044" y="57441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28222" y="57441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479098" y="57441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118560" y="527453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85614" y="527453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118560" y="64037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634738" y="64037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85614" y="64037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745" y="988702"/>
            <a:ext cx="3449822" cy="517619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90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C 0.00018 -0.00069 0.00174 -0.00856 0.00504 -0.0081 C 0.01025 -0.00741 0.0125 -0.00185 0.01719 -0.00741 C 0.02032 -0.01065 0.02396 -0.01875 0.02639 -0.01875 C 0.03247 -0.01852 0.03368 -0.00972 0.03368 -0.00208 C 0.03403 0.00903 0.02605 0.01829 0.01667 0.01945 C 0.00712 0.02037 -0.00052 0.00833 -3.88889E-6 -1.11111E-6 Z " pathEditMode="relative" rAng="0" ptsTypes="fffffff">
                                      <p:cBhvr>
                                        <p:cTn id="6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оссв лис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0800000" flipH="1" flipV="1">
            <a:off x="179513" y="2410018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Загнутый угол 44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4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6200000" flipH="1" flipV="1">
            <a:off x="1748394" y="92762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Загнутый угол 45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7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6200000" flipH="1" flipV="1">
            <a:off x="2679126" y="1424771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Загнутый угол 44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6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6200000" flipH="1" flipV="1">
            <a:off x="3599848" y="1928834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Загнутый угол 43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8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ш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0800000" flipH="1">
            <a:off x="1189370" y="984014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Загнутый угол 44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9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271" y="1717921"/>
            <a:ext cx="3827937" cy="57435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sp>
        <p:nvSpPr>
          <p:cNvPr id="9" name="Стрелка вправо с вырезом 8">
            <a:hlinkClick r:id="" action="ppaction://hlinkshowjump?jump=nextslide"/>
          </p:cNvPr>
          <p:cNvSpPr/>
          <p:nvPr/>
        </p:nvSpPr>
        <p:spPr>
          <a:xfrm>
            <a:off x="4716016" y="3212976"/>
            <a:ext cx="1523681" cy="936104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326" y="1627628"/>
            <a:ext cx="1432386" cy="1432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5292" y="476672"/>
            <a:ext cx="1147656" cy="143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2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07 0.00926 C -0.10468 0.0081 -0.09791 -0.00393 -0.08107 -0.00324 C -0.05521 -0.00208 -0.04514 0.00648 -0.02135 -0.00208 C -0.00642 -0.00717 0.01111 -0.0199 0.02396 -0.01967 C 0.05313 -0.01921 0.05903 -0.00578 0.05903 0.00625 C 0.0599 0.02338 0.02188 0.03773 -0.02413 0.03935 C -0.07083 0.04074 -0.10937 0.02223 -0.10607 0.00926 Z " pathEditMode="relative" rAng="0" ptsTypes="fffffff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тих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12 -0.14167 C 0.09306 -0.14167 0.10157 -0.1412 0.10695 -0.14259 C 0.11337 -0.14421 0.1125 -0.14769 0.11546 -0.14977 C 0.11789 -0.15162 0.12014 -0.15162 0.12414 -0.15301 C 0.13021 -0.15509 0.12553 -0.1537 0.12934 -0.15625 C 0.13438 -0.15949 0.1448 -0.16181 0.15521 -0.16296 C 0.16893 -0.16921 0.19948 -0.16829 0.22066 -0.16898 C 0.22796 -0.16852 0.23125 -0.16898 0.23612 -0.16736 C 0.24098 -0.16574 0.24705 -0.1625 0.25521 -0.16227 C 0.2908 -0.16181 0.32639 -0.16181 0.36198 -0.16181 C 0.36459 -0.16157 0.375 -0.16042 0.37587 -0.16019 C 0.38994 -0.15648 0.36997 -0.1588 0.38455 -0.15741 C 0.38629 -0.15694 0.38803 -0.15625 0.38959 -0.15579 C 0.39098 -0.15509 0.39167 -0.15463 0.39306 -0.15417 C 0.39636 -0.15301 0.40348 -0.15093 0.40348 -0.15069 C 0.40764 -0.14699 0.40174 -0.15162 0.41025 -0.14769 C 0.41129 -0.14699 0.41112 -0.1463 0.41198 -0.14583 C 0.41407 -0.14468 0.41667 -0.14375 0.41893 -0.14259 C 0.42344 -0.14051 0.425 -0.1375 0.42761 -0.13495 C 0.42934 -0.1331 0.43195 -0.13148 0.43455 -0.12986 C 0.43646 -0.12894 0.44132 -0.12685 0.44132 -0.12662 C 0.44341 -0.12407 0.4441 -0.12222 0.45157 -0.12083 C 0.45573 -0.1169 0.46303 -0.1162 0.47223 -0.11412 C 0.47414 -0.11366 0.47535 -0.11273 0.47761 -0.1125 C 0.48316 -0.11157 0.49028 -0.11157 0.49653 -0.11088 C 0.51563 -0.1088 0.48455 -0.11204 0.50869 -0.10972 C 0.51198 -0.10949 0.51858 -0.10856 0.51858 -0.10856 C 0.61789 -0.10926 0.59219 -0.10648 0.63612 -0.11019 C 0.63959 -0.11343 0.64254 -0.11667 0.65 -0.11898 C 0.65434 -0.12593 0.65573 -0.13611 0.63108 -0.13866 C 0.62448 -0.14097 0.62205 -0.14051 0.61372 -0.14167 C 0.59011 -0.14722 0.55591 -0.14606 0.52761 -0.14653 C 0.51615 -0.14769 0.50469 -0.14861 0.49306 -0.14977 C 0.4875 -0.15139 0.48299 -0.15185 0.47761 -0.1537 C 0.47813 -0.15556 0.47709 -0.15787 0.47934 -0.15949 C 0.48021 -0.16042 0.48386 -0.16019 0.48612 -0.16065 C 0.49184 -0.16204 0.48994 -0.1625 0.49653 -0.16343 C 0.49844 -0.16366 0.50087 -0.16389 0.50348 -0.16389 C 0.50869 -0.16435 0.51858 -0.16551 0.51858 -0.16551 C 0.5375 -0.16528 0.55782 -0.16644 0.57587 -0.16435 C 0.58421 -0.16366 0.59132 -0.16157 0.6 -0.16065 C 0.60921 -0.1588 0.61893 -0.15463 0.62934 -0.1537 C 0.63681 -0.15278 0.64393 -0.15255 0.65174 -0.15255 " pathEditMode="relative" rAng="0" ptsTypes="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5 C -0.00365 -0.0419 -0.00538 -0.03657 -0.01372 -0.03055 C -0.01615 -0.02477 -0.02014 -0.02384 -0.02587 -0.0199 C -0.02934 -0.01782 -0.0309 -0.01458 -0.03438 -0.0125 C -0.03577 -0.01157 -0.03802 -0.0118 -0.03959 -0.01111 C -0.04445 -0.00926 -0.04827 -0.00578 -0.05347 -0.0044 C -0.05972 -0.00301 -0.0724 -0.00069 -0.0724 -0.00046 C -0.0849 0.00579 -0.09167 0.00301 -0.10851 0.00185 C -0.1125 0.00047 -0.11719 0.00023 -0.12066 -0.00185 C -0.13802 -0.01227 -0.12413 -0.0081 -0.13611 -0.01111 C -0.15365 -0.03032 -0.13681 -0.00972 -0.14479 -0.02384 C -0.14809 -0.02963 -0.15677 -0.03449 -0.16198 -0.03935 C -0.16615 -0.04328 -0.16597 -0.04861 -0.1724 -0.05115 C -0.175 -0.05208 -0.17813 -0.05208 -0.1809 -0.05254 C -0.1842 -0.05972 -0.18021 -0.05278 -0.18785 -0.06018 C -0.19358 -0.06551 -0.19531 -0.07083 -0.20174 -0.07569 C -0.20677 -0.09051 -0.19913 -0.07268 -0.20851 -0.08333 C -0.21684 -0.09305 -0.20295 -0.08518 -0.21545 -0.0912 C -0.21997 -0.09537 -0.22622 -0.10115 -0.23264 -0.10393 C -0.24323 -0.10903 -0.26615 -0.11041 -0.27917 -0.11296 C -0.28507 -0.11412 -0.2908 -0.11574 -0.29653 -0.1169 C -0.3 -0.11782 -0.30677 -0.11944 -0.30677 -0.11921 C -0.48351 -0.11805 -0.41111 -0.12523 -0.47587 -0.11574 C -0.48837 -0.10856 -0.47622 -0.11412 -0.49479 -0.11041 C -0.49722 -0.10995 -0.49931 -0.10879 -0.50174 -0.1081 C -0.50834 -0.10602 -0.51545 -0.10509 -0.5224 -0.10393 C -0.53472 -0.09815 -0.5191 -0.10509 -0.53611 -0.10023 C -0.53802 -0.09977 -0.53941 -0.09815 -0.54132 -0.09745 C -0.54514 -0.09629 -0.54948 -0.09583 -0.55347 -0.0949 C -0.57222 -0.08426 -0.56007 -0.08426 -0.56545 -0.06018 C -0.5658 -0.05833 -0.56858 -0.05717 -0.57066 -0.05625 C -0.57656 -0.0537 -0.58837 -0.05069 -0.59479 -0.05 C -0.60226 -0.04629 -0.60868 -0.04398 -0.61719 -0.0419 C -0.61893 -0.04166 -0.6224 -0.04074 -0.6224 -0.04051 C -0.625 -0.0331 -0.62674 -0.03032 -0.6224 -0.0199 C -0.62188 -0.01875 -0.61893 -0.01898 -0.61719 -0.01875 C -0.60816 -0.01736 -0.59705 -0.01504 -0.58785 -0.01504 L -0.54306 -0.0162 L -0.55504 -0.0162 " pathEditMode="relative" rAng="0" ptsTypes="ffffffffffffffffffffffffffffffffffffAAA">
                                      <p:cBhvr>
                                        <p:cTn id="1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37" y="-97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0800000" flipH="1">
            <a:off x="1310364" y="4757233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</a:t>
            </a:r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ы</a:t>
            </a:r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Загнутый угол 43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ш</a:t>
            </a:r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4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0800000" flipH="1">
            <a:off x="2195391" y="5660340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</a:t>
            </a:r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ы</a:t>
            </a:r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42" name="Стрелка вправо с вырезом 41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Загнутый угол 43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ш</a:t>
            </a:r>
            <a:endParaRPr lang="ru-RU" sz="32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5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235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9736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9736" y="18721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9391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9736" y="141492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9391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9391" y="476672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ж</a:t>
            </a:r>
            <a:endParaRPr lang="ru-RU" sz="3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35840" y="232271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35840" y="1868109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35840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231725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н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71944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23227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71944" y="279072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71944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71944" y="323970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35840" y="325543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74902" y="4158876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</a:t>
            </a:r>
            <a:endParaRPr lang="ru-RU" sz="3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735840" y="371935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99736" y="325025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ь</a:t>
            </a:r>
            <a:endParaRPr lang="ru-RU" sz="32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490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674902" y="509498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674902" y="5561461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30" name="Стрелка вправо с вырезом 29"/>
          <p:cNvSpPr/>
          <p:nvPr/>
        </p:nvSpPr>
        <p:spPr>
          <a:xfrm rot="10800000" flipH="1">
            <a:off x="3131752" y="6087798"/>
            <a:ext cx="468096" cy="28257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674902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239896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</a:t>
            </a:r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771888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</a:t>
            </a:r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2813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303792" y="4643805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ы</a:t>
            </a:r>
            <a:endParaRPr lang="ru-RU" sz="3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5050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</a:t>
            </a:r>
            <a:endParaRPr lang="ru-RU" sz="3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161228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112104" y="6031084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</a:t>
            </a:r>
            <a:endParaRPr lang="ru-RU" sz="3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751566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18620" y="5571887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а</a:t>
            </a:r>
          </a:p>
        </p:txBody>
      </p:sp>
      <p:sp>
        <p:nvSpPr>
          <p:cNvPr id="43" name="Загнутый угол 42"/>
          <p:cNvSpPr/>
          <p:nvPr/>
        </p:nvSpPr>
        <p:spPr>
          <a:xfrm>
            <a:off x="5002361" y="476672"/>
            <a:ext cx="3890119" cy="4365133"/>
          </a:xfrm>
          <a:prstGeom prst="foldedCorner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751566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2267744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ш</a:t>
            </a:r>
            <a:endParaRPr lang="ru-RU" sz="3200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218620" y="927300"/>
            <a:ext cx="396000" cy="396000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47" name="Управляющая кнопка: домой 46">
            <a:hlinkClick r:id="rId3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7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357166"/>
            <a:ext cx="6858048" cy="5482352"/>
          </a:xfrm>
          <a:prstGeom prst="roundRect">
            <a:avLst/>
          </a:prstGeom>
          <a:solidFill>
            <a:schemeClr val="lt1">
              <a:alpha val="58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Филворд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«Лесные обитатели»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Найдите лесных зверей и птиц, которые «спрятались» в </a:t>
            </a:r>
            <a:r>
              <a:rPr lang="ru-RU" sz="2400" b="1" dirty="0" err="1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филворде</a:t>
            </a:r>
            <a: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endParaRPr lang="ru-RU" sz="2400" b="1" dirty="0" smtClean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разгадывания: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Слова не пересекаются и не образуют «крестов».</a:t>
            </a:r>
            <a:b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Слова могут изгибаться только по горизонтали и по вертикали в любые стороны.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Каждая буква может входить в   состав только одного слова.</a:t>
            </a:r>
            <a:r>
              <a:rPr lang="ru-RU" sz="2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трелка вправо с вырезом 2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Скругленный прямоугольник 111"/>
          <p:cNvSpPr/>
          <p:nvPr/>
        </p:nvSpPr>
        <p:spPr>
          <a:xfrm>
            <a:off x="4310501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3571868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56" name="Управляющая кнопка: домой 55">
            <a:hlinkClick r:id="rId2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42910" y="36278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384069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</a:t>
            </a:r>
            <a:endParaRPr lang="ru-RU" sz="36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129621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р</a:t>
            </a:r>
            <a:endParaRPr lang="ru-RU" sz="36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857488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571868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к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310500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л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5038736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з</a:t>
            </a:r>
            <a:endParaRPr lang="ru-RU" sz="36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766972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я</a:t>
            </a:r>
            <a:endParaRPr lang="ru-RU" sz="36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6500826" y="357166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42910" y="108639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1384069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з</a:t>
            </a:r>
            <a:endParaRPr lang="ru-RU" sz="36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129621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</a:t>
            </a:r>
            <a:endParaRPr lang="ru-RU" sz="3600" b="1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857488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571868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310500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о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038736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766972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500826" y="1080772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42911" y="181786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я</a:t>
            </a:r>
            <a:endParaRPr lang="ru-RU" sz="36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1384070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129622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н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857488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д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571868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</a:t>
            </a: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4310501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5038737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5766973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6500827" y="1812249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642911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ц</a:t>
            </a:r>
            <a:endParaRPr lang="ru-RU" sz="36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384070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у</a:t>
            </a: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1384070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5038737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5766973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6500827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642910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ё</a:t>
            </a:r>
            <a:endParaRPr lang="ru-RU" sz="3600" b="1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2129622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к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2129621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3571868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4310500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</a:t>
            </a:r>
            <a:endParaRPr lang="ru-RU" sz="3600" b="1" dirty="0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5038736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й</a:t>
            </a:r>
            <a:endParaRPr lang="ru-RU" sz="3600" b="1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5766972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ь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6500826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642910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1384069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103" name="Скругленный прямоугольник 102"/>
          <p:cNvSpPr/>
          <p:nvPr/>
        </p:nvSpPr>
        <p:spPr>
          <a:xfrm>
            <a:off x="2129621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3571868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4310500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104" name="Скругленный прямоугольник 103"/>
          <p:cNvSpPr/>
          <p:nvPr/>
        </p:nvSpPr>
        <p:spPr>
          <a:xfrm>
            <a:off x="2857488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5038736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о</a:t>
            </a: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2857488" y="2555915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5766972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л</a:t>
            </a:r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6500826" y="400050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е</a:t>
            </a: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2857488" y="3274224"/>
            <a:ext cx="720000" cy="720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3A13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3A13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3A13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3A13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36"/>
                                      </p:to>
                                    </p:animClr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36"/>
                                      </p:to>
                                    </p:animClr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36"/>
                                      </p:to>
                                    </p:animClr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36"/>
                                      </p:to>
                                    </p:animClr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7A537"/>
                                      </p:to>
                                    </p:animClr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5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302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04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5" fill="hold">
                      <p:stCondLst>
                        <p:cond delay="0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8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30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31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5CB2"/>
                                      </p:to>
                                    </p:animClr>
                                    <p:set>
                                      <p:cBhvr>
                                        <p:cTn id="32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25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6" fill="hold">
                      <p:stCondLst>
                        <p:cond delay="0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9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0FBE"/>
                                      </p:to>
                                    </p:animClr>
                                    <p:set>
                                      <p:cBhvr>
                                        <p:cTn id="33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1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6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0FBE"/>
                                      </p:to>
                                    </p:animClr>
                                    <p:set>
                                      <p:cBhvr>
                                        <p:cTn id="337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8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3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0FBE"/>
                                      </p:to>
                                    </p:animClr>
                                    <p:set>
                                      <p:cBhvr>
                                        <p:cTn id="34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4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7" fill="hold">
                      <p:stCondLst>
                        <p:cond delay="0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0FBE"/>
                                      </p:to>
                                    </p:animClr>
                                    <p:set>
                                      <p:cBhvr>
                                        <p:cTn id="35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0FBE"/>
                                      </p:to>
                                    </p:animClr>
                                    <p:set>
                                      <p:cBhvr>
                                        <p:cTn id="35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0294"/>
                                      </p:to>
                                    </p:animClr>
                                    <p:set>
                                      <p:cBhvr>
                                        <p:cTn id="36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1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372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37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0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38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2" fill="hold">
                      <p:stCondLst>
                        <p:cond delay="0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5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38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7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</p:childTnLst>
        </p:cTn>
      </p:par>
    </p:tnLst>
    <p:bldLst>
      <p:bldP spid="112" grpId="0" animBg="1"/>
      <p:bldP spid="111" grpId="0" animBg="1"/>
      <p:bldP spid="59" grpId="0" animBg="1"/>
      <p:bldP spid="60" grpId="0" animBg="1"/>
      <p:bldP spid="61" grpId="0" animBg="1"/>
      <p:bldP spid="70" grpId="0" animBg="1"/>
      <p:bldP spid="78" grpId="0" animBg="1"/>
      <p:bldP spid="79" grpId="0" animBg="1"/>
      <p:bldP spid="87" grpId="0" animBg="1"/>
      <p:bldP spid="93" grpId="0" animBg="1"/>
      <p:bldP spid="1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3528" y="476672"/>
            <a:ext cx="8424936" cy="5976664"/>
          </a:xfrm>
          <a:prstGeom prst="roundRect">
            <a:avLst/>
          </a:prstGeom>
          <a:solidFill>
            <a:schemeClr val="lt1">
              <a:alpha val="62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9666" y="928670"/>
            <a:ext cx="83529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Автор </a:t>
            </a:r>
            <a:r>
              <a:rPr lang="ru-RU" sz="1600" dirty="0" smtClean="0"/>
              <a:t>фона и отрисовок </a:t>
            </a:r>
            <a:r>
              <a:rPr lang="ru-RU" sz="1600" dirty="0"/>
              <a:t>- Уверская Елена </a:t>
            </a:r>
            <a:r>
              <a:rPr lang="ru-RU" sz="1600" dirty="0" smtClean="0"/>
              <a:t>Борисовна</a:t>
            </a:r>
          </a:p>
          <a:p>
            <a:r>
              <a:rPr lang="ru-RU" sz="1600" dirty="0"/>
              <a:t>Презентация озвучена с помощью программы </a:t>
            </a:r>
            <a:r>
              <a:rPr lang="ru-RU" sz="1600" dirty="0" err="1"/>
              <a:t>Audacity</a:t>
            </a:r>
            <a:r>
              <a:rPr lang="ru-RU" sz="1600" dirty="0"/>
              <a:t>.</a:t>
            </a:r>
          </a:p>
          <a:p>
            <a:r>
              <a:rPr lang="ru-RU" sz="1600" dirty="0" err="1" smtClean="0"/>
              <a:t>Стих-е</a:t>
            </a:r>
            <a:r>
              <a:rPr lang="ru-RU" sz="1600" dirty="0" smtClean="0"/>
              <a:t> </a:t>
            </a:r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topdizayn.ucoz.ru/news/viktorina_po_ehkologii_dlja_shkolnikov/2014-07-19-365</a:t>
            </a:r>
            <a:endParaRPr lang="ru-RU" sz="1600" dirty="0" smtClean="0"/>
          </a:p>
          <a:p>
            <a:r>
              <a:rPr lang="ru-RU" sz="1600" dirty="0" smtClean="0"/>
              <a:t>Медведь </a:t>
            </a:r>
            <a:r>
              <a:rPr lang="en-US" sz="1600" dirty="0" smtClean="0">
                <a:hlinkClick r:id="rId3"/>
              </a:rPr>
              <a:t>http://www.mypriroda.ru/im/animals_les/bur_medved.jpg</a:t>
            </a:r>
            <a:endParaRPr lang="ru-RU" sz="1600" dirty="0" smtClean="0"/>
          </a:p>
          <a:p>
            <a:r>
              <a:rPr lang="ru-RU" sz="1600" dirty="0" smtClean="0"/>
              <a:t>Белка </a:t>
            </a:r>
            <a:r>
              <a:rPr lang="en-US" sz="1600" dirty="0" smtClean="0">
                <a:hlinkClick r:id="rId4"/>
              </a:rPr>
              <a:t>http://cs405421.vk.me/v405421606/4993/J120wTpDDnU.jpg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Лисица </a:t>
            </a:r>
            <a:r>
              <a:rPr lang="en-US" sz="1600" dirty="0" smtClean="0">
                <a:hlinkClick r:id="rId5"/>
              </a:rPr>
              <a:t>http://www.mypriroda.ru/im/animals_les/lisa.jpg</a:t>
            </a:r>
            <a:endParaRPr lang="ru-RU" sz="1600" dirty="0" smtClean="0"/>
          </a:p>
          <a:p>
            <a:r>
              <a:rPr lang="ru-RU" sz="1600" dirty="0" smtClean="0"/>
              <a:t>Барсук </a:t>
            </a:r>
            <a:r>
              <a:rPr lang="en-US" sz="1600" dirty="0" smtClean="0">
                <a:hlinkClick r:id="rId6"/>
              </a:rPr>
              <a:t>http://www.mypriroda.ru/im/animals_les/barsuk.jpg</a:t>
            </a:r>
            <a:endParaRPr lang="ru-RU" sz="1600" dirty="0" smtClean="0"/>
          </a:p>
          <a:p>
            <a:r>
              <a:rPr lang="ru-RU" sz="1600" dirty="0" smtClean="0"/>
              <a:t>Кабан </a:t>
            </a:r>
            <a:r>
              <a:rPr lang="en-US" sz="1600" dirty="0" smtClean="0">
                <a:hlinkClick r:id="rId7"/>
              </a:rPr>
              <a:t>http://www.mypriroda.ru/im/animals_les/kaban.jpg</a:t>
            </a:r>
            <a:endParaRPr lang="ru-RU" sz="1600" dirty="0" smtClean="0"/>
          </a:p>
          <a:p>
            <a:r>
              <a:rPr lang="ru-RU" sz="1600" dirty="0" smtClean="0"/>
              <a:t>Лягушка </a:t>
            </a:r>
            <a:r>
              <a:rPr lang="en-US" sz="1600" dirty="0" smtClean="0">
                <a:hlinkClick r:id="rId8"/>
              </a:rPr>
              <a:t>http://www.mypriroda.ru/im/animals_lug/trav_lygushka.jpg</a:t>
            </a:r>
            <a:endParaRPr lang="ru-RU" sz="1600" dirty="0" smtClean="0"/>
          </a:p>
          <a:p>
            <a:r>
              <a:rPr lang="ru-RU" sz="1600" dirty="0" smtClean="0"/>
              <a:t>Пчела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9"/>
              </a:rPr>
              <a:t>http://baraholka23.ru/upim/6570.jpg</a:t>
            </a:r>
            <a:r>
              <a:rPr lang="en-US" sz="1600" dirty="0" smtClean="0"/>
              <a:t> </a:t>
            </a:r>
            <a:endParaRPr lang="ru-RU" sz="1600" dirty="0" smtClean="0"/>
          </a:p>
          <a:p>
            <a:r>
              <a:rPr lang="ru-RU" sz="1600" dirty="0" smtClean="0"/>
              <a:t>Дрозд </a:t>
            </a:r>
            <a:r>
              <a:rPr lang="en-US" sz="1600" dirty="0" smtClean="0">
                <a:hlinkClick r:id="rId10"/>
              </a:rPr>
              <a:t>http://www.mypriroda.ru/im/birds_les/pevchiy_drozd.jpg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Дятел </a:t>
            </a:r>
            <a:r>
              <a:rPr lang="en-US" sz="1600" dirty="0" smtClean="0">
                <a:hlinkClick r:id="rId11"/>
              </a:rPr>
              <a:t>http://www.mypriroda.ru/im/birds_les/zjelna-dyatel.jpg</a:t>
            </a:r>
            <a:endParaRPr lang="ru-RU" sz="1600" dirty="0" smtClean="0"/>
          </a:p>
          <a:p>
            <a:r>
              <a:rPr lang="ru-RU" sz="1600" dirty="0" smtClean="0"/>
              <a:t>Комар </a:t>
            </a:r>
            <a:r>
              <a:rPr lang="en-US" sz="1600" dirty="0" smtClean="0">
                <a:hlinkClick r:id="rId12"/>
              </a:rPr>
              <a:t>http://img1.liveinternet.ru/images/attach/c/4/122/875/122875469_komar.jpg-large</a:t>
            </a:r>
            <a:endParaRPr lang="ru-RU" sz="1600" dirty="0" smtClean="0"/>
          </a:p>
          <a:p>
            <a:r>
              <a:rPr lang="ru-RU" sz="1600" dirty="0" smtClean="0"/>
              <a:t>Журавль </a:t>
            </a:r>
            <a:r>
              <a:rPr lang="en-US" sz="1600" dirty="0" smtClean="0">
                <a:hlinkClick r:id="rId13"/>
              </a:rPr>
              <a:t>http://birds-altay.ru/wp-content/uploads/2011/07/11-350x399.jpg</a:t>
            </a:r>
            <a:endParaRPr lang="ru-RU" sz="1600" dirty="0" smtClean="0"/>
          </a:p>
          <a:p>
            <a:r>
              <a:rPr lang="ru-RU" sz="1600" dirty="0" smtClean="0"/>
              <a:t>Аист </a:t>
            </a:r>
            <a:r>
              <a:rPr lang="en-US" sz="1600" dirty="0" smtClean="0">
                <a:hlinkClick r:id="rId14"/>
              </a:rPr>
              <a:t>http://birds-altay.ru/wp-content/uploads/2012/08/151-588x459.jpg</a:t>
            </a:r>
            <a:endParaRPr lang="ru-RU" sz="1600" dirty="0" smtClean="0"/>
          </a:p>
          <a:p>
            <a:r>
              <a:rPr lang="ru-RU" sz="1600" dirty="0" smtClean="0"/>
              <a:t>Куропатка </a:t>
            </a:r>
            <a:r>
              <a:rPr lang="en-US" sz="1600" dirty="0" smtClean="0">
                <a:hlinkClick r:id="rId15"/>
              </a:rPr>
              <a:t>http://birds-altay.ru/wp-content/uploads/2009/08/201-350x250.jpg</a:t>
            </a:r>
            <a:endParaRPr lang="ru-RU" sz="1600" dirty="0" smtClean="0"/>
          </a:p>
          <a:p>
            <a:r>
              <a:rPr lang="ru-RU" sz="1600" dirty="0" smtClean="0"/>
              <a:t>Филин </a:t>
            </a:r>
            <a:r>
              <a:rPr lang="en-US" sz="1600" dirty="0" smtClean="0">
                <a:hlinkClick r:id="rId16"/>
              </a:rPr>
              <a:t>http://birds-altay.ru/wp-content/uploads/2010/08/21-350x268.jpg</a:t>
            </a:r>
            <a:endParaRPr lang="ru-RU" sz="1600" dirty="0" smtClean="0"/>
          </a:p>
          <a:p>
            <a:r>
              <a:rPr lang="ru-RU" sz="1600" dirty="0" smtClean="0"/>
              <a:t>Кувшинка </a:t>
            </a:r>
            <a:r>
              <a:rPr lang="en-US" sz="1600" dirty="0" smtClean="0">
                <a:hlinkClick r:id="rId17"/>
              </a:rPr>
              <a:t>http://img-fotki.yandex.ru/get/3508/smithiantha.f/0_2b7ac_533aceb6_XL.jpg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Мак </a:t>
            </a:r>
            <a:r>
              <a:rPr lang="en-US" sz="1600" dirty="0" smtClean="0">
                <a:hlinkClick r:id="rId18"/>
              </a:rPr>
              <a:t>http://ekoray.ru/wp-content/uploads/2013/01/mak8.jpg</a:t>
            </a:r>
            <a:endParaRPr lang="ru-RU" sz="1600" dirty="0" smtClean="0"/>
          </a:p>
          <a:p>
            <a:r>
              <a:rPr lang="ru-RU" sz="1600" dirty="0" smtClean="0"/>
              <a:t>Выдра </a:t>
            </a:r>
            <a:r>
              <a:rPr lang="en-US" sz="1600" dirty="0" smtClean="0">
                <a:hlinkClick r:id="rId19"/>
              </a:rPr>
              <a:t>http://www.karate42.ru/uploads/persona_dnya/vydra.png</a:t>
            </a:r>
            <a:endParaRPr lang="ru-RU" sz="1600" dirty="0" smtClean="0"/>
          </a:p>
          <a:p>
            <a:r>
              <a:rPr lang="ru-RU" sz="1600" dirty="0" smtClean="0"/>
              <a:t>Ушан </a:t>
            </a:r>
            <a:r>
              <a:rPr lang="en-US" sz="1600" dirty="0" smtClean="0">
                <a:hlinkClick r:id="rId20"/>
              </a:rPr>
              <a:t>http://ekabu1.unistoreserve.ru/50f4fb0b7efa6e3eed48e4b3</a:t>
            </a:r>
            <a:endParaRPr lang="ru-RU" sz="1600" dirty="0" smtClean="0"/>
          </a:p>
          <a:p>
            <a:r>
              <a:rPr lang="ru-RU" sz="1600" dirty="0" smtClean="0"/>
              <a:t>Баннер </a:t>
            </a:r>
            <a:r>
              <a:rPr lang="en-US" sz="1600" dirty="0" smtClean="0">
                <a:hlinkClick r:id="rId21"/>
              </a:rPr>
              <a:t>http://pochemu4ka.ru/_pu/106/s17293718.jpg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357166"/>
            <a:ext cx="50715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Источники информации</a:t>
            </a:r>
            <a:endParaRPr lang="ru-RU" sz="36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Управляющая кнопка: возврат 4">
            <a:hlinkClick r:id="" action="ppaction://hlinkshowjump?jump=firstslide" highlightClick="1"/>
          </p:cNvPr>
          <p:cNvSpPr/>
          <p:nvPr/>
        </p:nvSpPr>
        <p:spPr>
          <a:xfrm>
            <a:off x="107504" y="116632"/>
            <a:ext cx="504000" cy="504000"/>
          </a:xfrm>
          <a:prstGeom prst="actionButtonReturn">
            <a:avLst/>
          </a:prstGeom>
          <a:blipFill dpi="0" rotWithShape="1"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8382160" y="0"/>
            <a:ext cx="761840" cy="612068"/>
          </a:xfrm>
          <a:prstGeom prst="mathMultiply">
            <a:avLst/>
          </a:prstGeom>
          <a:blipFill dpi="0" rotWithShape="1"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86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47864" y="2369157"/>
            <a:ext cx="3551418" cy="540106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sp>
        <p:nvSpPr>
          <p:cNvPr id="3" name="Облако 2">
            <a:hlinkClick r:id="rId4" action="ppaction://hlinksldjump"/>
          </p:cNvPr>
          <p:cNvSpPr/>
          <p:nvPr/>
        </p:nvSpPr>
        <p:spPr>
          <a:xfrm>
            <a:off x="1571604" y="357166"/>
            <a:ext cx="2916028" cy="821129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филворд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лако 4">
            <a:hlinkClick r:id="rId5" action="ppaction://hlinksldjump"/>
          </p:cNvPr>
          <p:cNvSpPr/>
          <p:nvPr/>
        </p:nvSpPr>
        <p:spPr>
          <a:xfrm>
            <a:off x="2843808" y="1267898"/>
            <a:ext cx="3158067" cy="875218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анаграммы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8244408" y="6093296"/>
            <a:ext cx="648000" cy="648000"/>
          </a:xfrm>
          <a:prstGeom prst="mathMultiply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>
            <a:hlinkClick r:id="rId9" action="ppaction://hlinksldjump"/>
          </p:cNvPr>
          <p:cNvSpPr/>
          <p:nvPr/>
        </p:nvSpPr>
        <p:spPr>
          <a:xfrm>
            <a:off x="285720" y="1857364"/>
            <a:ext cx="2786082" cy="1039742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россворд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2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78322" y="2060848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226" y="2060848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36478" y="2060848"/>
            <a:ext cx="8194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27231" y="2060848"/>
            <a:ext cx="119616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23392" y="2060848"/>
            <a:ext cx="8018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94630" y="2060848"/>
            <a:ext cx="8322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16245" y="2060848"/>
            <a:ext cx="6719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8" y="1181181"/>
            <a:ext cx="1147656" cy="1432386"/>
          </a:xfrm>
          <a:prstGeom prst="rect">
            <a:avLst/>
          </a:prstGeom>
        </p:spPr>
      </p:pic>
      <p:sp>
        <p:nvSpPr>
          <p:cNvPr id="19" name="Управляющая кнопка: домой 18">
            <a:hlinkClick r:id="rId9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5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из бук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00023 C -0.00364 0.00209 0.00678 0.02847 0.00764 0.02871 C 0.01059 0.0294 0.01355 0.03056 0.0165 0.03125 C 0.0224 0.04491 0.02917 0.0581 0.03733 0.06852 C 0.04306 0.07547 0.04497 0.08334 0.05139 0.08935 C 0.05712 0.10301 0.0599 0.11019 0.06875 0.11852 C 0.07431 0.13102 0.07865 0.13959 0.08455 0.15047 C 0.08594 0.15278 0.08629 0.15648 0.08803 0.15834 C 0.08941 0.16042 0.09167 0.16042 0.09323 0.16111 C 0.09723 0.16713 0.10608 0.17616 0.11077 0.17963 C 0.1158 0.18334 0.12205 0.1831 0.12657 0.1875 C 0.13803 0.19908 0.154 0.2132 0.16667 0.21922 C 0.17066 0.2375 0.16476 0.21574 0.17553 0.23542 C 0.17674 0.23727 0.17622 0.24097 0.17726 0.24329 C 0.179 0.24722 0.18525 0.25834 0.18785 0.26204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1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0.00023 C 0.00416 0.00023 0.00069 0.0007 -0.00226 0.00209 C -0.00643 0.00394 -0.01407 0.00787 -0.01407 0.0081 C -0.0158 0.00972 -0.01771 0.01181 -0.01997 0.01343 C -0.02171 0.01459 -0.02379 0.01435 -0.0257 0.01621 C -0.03941 0.02917 -0.02275 0.02153 -0.03907 0.02709 C -0.04289 0.04283 -0.0382 0.02963 -0.04705 0.03797 C -0.06164 0.05185 -0.04462 0.0426 -0.05886 0.04908 C -0.06459 0.05764 -0.07032 0.06574 -0.07605 0.07408 C -0.09792 0.10486 -0.06945 0.07547 -0.08768 0.09329 C -0.08907 0.09584 -0.0908 0.09885 -0.09167 0.10162 C -0.09271 0.10463 -0.09202 0.10787 -0.09375 0.11019 C -0.10052 0.11968 -0.10365 0.12014 -0.11129 0.12361 C -0.11927 0.13172 -0.12934 0.14398 -0.13855 0.15116 C -0.14271 0.15486 -0.14775 0.15625 -0.15157 0.15972 C -0.15799 0.16435 -0.15851 0.1669 -0.16546 0.1706 C -0.17587 0.17616 -0.1875 0.17755 -0.19844 0.17917 C -0.20868 0.18866 -0.21754 0.19954 -0.22761 0.20949 C -0.22882 0.21204 -0.23108 0.21459 -0.23125 0.21783 C -0.23125 0.22385 -0.23004 0.25556 -0.22552 0.26204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C -0.0158 0.00394 -0.01562 0.0125 -0.02882 0.02153 C -0.0342 0.0331 -0.04323 0.03681 -0.05156 0.04398 C -0.05555 0.04769 -0.0592 0.05139 -0.06319 0.0551 C -0.06493 0.05718 -0.06875 0.06065 -0.06875 0.06088 C -0.075 0.07408 -0.07708 0.06829 -0.08576 0.07454 C -0.08784 0.07593 -0.08941 0.07847 -0.09149 0.0801 C -0.09566 0.0831 -0.10034 0.08565 -0.10486 0.0882 C -0.11545 0.10394 -0.12778 0.10672 -0.1408 0.11621 C -0.1493 0.12222 -0.15503 0.13496 -0.16371 0.14097 C -0.16771 0.14375 -0.17239 0.14306 -0.17691 0.14375 C -0.18055 0.14746 -0.18437 0.15162 -0.18819 0.15486 C -0.19427 0.16019 -0.20729 0.16852 -0.20729 0.16875 C -0.22118 0.18912 -0.20295 0.16435 -0.22257 0.18287 C -0.22656 0.18635 -0.22968 0.19236 -0.23385 0.19653 C -0.2368 0.20926 -0.23819 0.21875 -0.2434 0.22986 C -0.24427 0.23472 -0.2493 0.25533 -0.24531 0.26019 C -0.24375 0.26227 -0.24149 0.26019 -0.23958 0.26019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5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9 -2.59259E-6 C 0.00764 0.02685 0.00017 0.05602 0.00572 0.0838 C 0.00381 0.13172 0.00209 0.1794 -0.00035 0.22732 C -0.00122 0.23866 -0.00329 0.26181 -0.00329 0.26227 " pathEditMode="relative" rAng="0" ptsTypes="fffA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9259E-6 C 0.00851 0.01366 0.01736 0.02477 0.02813 0.03357 C 0.03733 0.04074 0.04445 0.05278 0.05434 0.05787 C 0.05608 0.05996 0.05799 0.06227 0.0599 0.06412 C 0.06355 0.06736 0.06754 0.06991 0.07101 0.07338 C 0.09323 0.09537 0.06563 0.07037 0.08421 0.0919 C 0.09115 0.1 0.10243 0.10579 0.11042 0.10996 C 0.12188 0.12454 0.13368 0.14005 0.14601 0.15301 C 0.15591 0.1632 0.16372 0.17037 0.17032 0.18658 C 0.17257 0.20139 0.17587 0.21482 0.18334 0.22361 C 0.19011 0.25417 0.179 0.20718 0.19098 0.2419 C 0.19219 0.24584 0.19184 0.25047 0.19289 0.25417 C 0.19375 0.25741 0.19532 0.26019 0.19636 0.26343 C 0.1974 0.26621 0.19636 0.27269 0.19844 0.27269 C 0.20035 0.27269 0.19844 0.26644 0.19844 0.26343 " pathEditMode="relative" rAng="0" ptsTypes="ffffffffffffffA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00694 0.00417 0.01476 0.00787 0.02066 0.01574 C 0.02656 0.02315 0.02708 0.03056 0.03455 0.03426 C 0.03628 0.03611 0.03819 0.0375 0.03976 0.03959 C 0.04358 0.04468 0.04635 0.0507 0.05035 0.05533 C 0.06753 0.07593 0.05868 0.0632 0.07292 0.07408 C 0.08194 0.08056 0.08958 0.09005 0.09896 0.09537 C 0.10191 0.10116 0.10365 0.1088 0.10746 0.11366 C 0.10955 0.11644 0.11233 0.1169 0.11441 0.11898 C 0.11753 0.12199 0.12031 0.12593 0.12326 0.1294 C 0.12448 0.1331 0.12483 0.1375 0.12656 0.14005 C 0.12951 0.14375 0.13368 0.14514 0.13715 0.14815 C 0.14705 0.15648 0.15573 0.16111 0.16667 0.16644 C 0.17031 0.16852 0.17361 0.17014 0.17708 0.17199 C 0.17882 0.17269 0.18246 0.17454 0.18246 0.17477 C 0.18472 0.17824 0.18628 0.18334 0.18941 0.18496 C 0.19549 0.18889 0.20851 0.19051 0.20851 0.19074 C 0.21823 0.19792 0.22726 0.20116 0.23802 0.20371 C 0.24653 0.21042 0.25469 0.21135 0.26406 0.21412 C 0.28246 0.22847 0.31024 0.23102 0.33003 0.23287 C 0.33507 0.23542 0.34028 0.24283 0.34566 0.24352 C 0.35538 0.24514 0.36545 0.24537 0.37517 0.24607 C 0.3776 0.25139 0.38073 0.26227 0.38594 0.26227 " pathEditMode="relative" rAng="0" ptsTypes="ffffffffffffffffffffff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0157 0.00162 0.00365 0.00301 0.00521 0.00533 C 0.00677 0.00764 0.0073 0.01135 0.00868 0.01343 C 0.01181 0.0176 0.0191 0.02408 0.0191 0.02431 C 0.02327 0.03334 0.02622 0.03658 0.03334 0.04028 C 0.03855 0.04838 0.04202 0.05278 0.04896 0.05602 C 0.06025 0.06783 0.07101 0.07361 0.08403 0.08033 C 0.08525 0.08287 0.08577 0.08681 0.0875 0.08843 C 0.09184 0.09236 0.09723 0.09236 0.10157 0.09653 C 0.10452 0.09931 0.11059 0.10579 0.11372 0.10718 C 0.11962 0.10972 0.12552 0.11042 0.13125 0.11227 C 0.13959 0.125 0.14723 0.12246 0.15747 0.12847 C 0.17466 0.1382 0.19375 0.14769 0.21181 0.15255 C 0.22396 0.15972 0.23473 0.16158 0.24688 0.16597 C 0.25799 0.17732 0.27188 0.1875 0.28542 0.19005 C 0.29584 0.19213 0.31684 0.19537 0.31684 0.1956 C 0.33698 0.20625 0.36233 0.19329 0.38334 0.19005 C 0.40278 0.18195 0.41841 0.18519 0.43941 0.18727 C 0.46875 0.19005 0.49341 0.20023 0.51997 0.2169 C 0.525 0.22454 0.52726 0.23195 0.53386 0.23565 C 0.53924 0.24375 0.54236 0.2544 0.54809 0.26227 " pathEditMode="relative" rAng="0" ptsTypes="ffffffffffffffffffffA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78083" y="2054458"/>
            <a:ext cx="73449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0360" y="2054458"/>
            <a:ext cx="11705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62612" y="2054458"/>
            <a:ext cx="944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77760" y="2054458"/>
            <a:ext cx="80823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Ь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54347" y="2054458"/>
            <a:ext cx="81785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34267" y="2054458"/>
            <a:ext cx="73449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826155" y="2054458"/>
            <a:ext cx="944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76472" y="124406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75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C 0.00017 0.00232 0.00521 0.02963 0.00555 0.02986 C 0.00694 0.03056 0.00833 0.03195 0.00955 0.03264 C 0.0125 0.04676 0.0158 0.06042 0.01944 0.0713 C 0.02205 0.07847 0.02309 0.08681 0.02604 0.09306 C 0.02899 0.10718 0.03003 0.11459 0.0342 0.12315 C 0.0368 0.13635 0.03906 0.14514 0.04167 0.15648 C 0.04236 0.1588 0.04253 0.16273 0.0434 0.16459 C 0.0441 0.16667 0.04531 0.16667 0.04583 0.1676 C 0.04757 0.17385 0.05191 0.1831 0.05399 0.18681 C 0.05642 0.19051 0.05955 0.19028 0.06146 0.19491 C 0.06701 0.20695 0.07448 0.22153 0.08038 0.22778 C 0.08246 0.24676 0.07951 0.22431 0.08455 0.24468 C 0.08524 0.24653 0.08507 0.25047 0.08542 0.25278 C 0.08628 0.25695 0.08923 0.26852 0.09045 0.27269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2.59259E-6 C 0.0033 -2.59259E-6 -0.00104 0.00047 -0.00469 0.00185 C -0.00972 0.00371 -0.0191 0.00787 -0.0191 0.0081 C -0.02118 0.00972 -0.02344 0.01181 -0.02621 0.01366 C -0.0283 0.01482 -0.0309 0.01459 -0.03316 0.01644 C -0.05 0.02986 -0.02951 0.02199 -0.04965 0.02778 C -0.05434 0.04422 -0.04861 0.03056 -0.05937 0.03912 C -0.07726 0.05347 -0.05625 0.04398 -0.07378 0.0507 C -0.0809 0.05949 -0.08767 0.06806 -0.09479 0.07662 C -0.12135 0.10834 -0.08663 0.07801 -0.10903 0.09653 C -0.11059 0.09931 -0.11285 0.10232 -0.11389 0.10533 C -0.1151 0.10834 -0.11423 0.11181 -0.11632 0.11412 C -0.12465 0.12408 -0.12847 0.12454 -0.13785 0.12824 C -0.14757 0.13658 -0.16007 0.14931 -0.17118 0.15672 C -0.17621 0.16065 -0.18246 0.16204 -0.18698 0.16551 C -0.19496 0.1706 -0.19548 0.17315 -0.20399 0.17709 C -0.21684 0.18287 -0.2309 0.18426 -0.24444 0.18588 C -0.25677 0.19584 -0.26771 0.20718 -0.28003 0.21736 C -0.28142 0.22014 -0.2842 0.22269 -0.2842 0.22616 C -0.2842 0.23241 -0.28281 0.26528 -0.2776 0.27269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8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23 C -0.00677 0.00371 -0.0066 0.01273 -0.01285 0.02199 C -0.01528 0.03403 -0.01945 0.03797 -0.02344 0.04537 C -0.02518 0.04931 -0.02691 0.05301 -0.02865 0.05695 C -0.02952 0.05903 -0.03125 0.06273 -0.03125 0.06297 C -0.03403 0.07662 -0.03525 0.0706 -0.03924 0.07709 C -0.04011 0.07871 -0.04098 0.08125 -0.04184 0.08287 C -0.04375 0.08611 -0.04601 0.08866 -0.04809 0.09144 C -0.05278 0.10764 -0.05868 0.11065 -0.06476 0.12037 C -0.06875 0.12662 -0.07136 0.14005 -0.07535 0.1463 C -0.07709 0.14908 -0.07934 0.14838 -0.08143 0.14908 C -0.08299 0.15301 -0.08473 0.15718 -0.08681 0.16065 C -0.08941 0.16621 -0.09549 0.17477 -0.09549 0.175 C -0.10209 0.1963 -0.09323 0.1706 -0.10261 0.18982 C -0.10452 0.19329 -0.10591 0.19954 -0.10764 0.20394 C -0.1092 0.21713 -0.10973 0.22709 -0.11233 0.23866 C -0.11268 0.24375 -0.11459 0.26505 -0.11302 0.27014 C -0.11233 0.27269 -0.11111 0.27014 -0.11042 0.27014 " pathEditMode="relative" rAng="0" ptsTypes="fffffffffffffffff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1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93 -2.59259E-6 C 0.0184 0.02755 -0.14114 0.05787 -0.02274 0.08681 C -0.06337 0.13658 -0.10017 0.18611 -0.15226 0.23588 C -0.17066 0.24769 -0.21493 0.27176 -0.21493 0.27269 " pathEditMode="relative" rAng="0" ptsTypes="fffA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C 0.00018 0.00162 0.00052 0.00301 0.0007 0.00533 C 0.00139 0.00787 0.00139 0.01158 0.00156 0.01389 C 0.00209 0.01829 0.00399 0.025 0.00399 0.02523 C 0.00469 0.03449 0.00538 0.03797 0.00695 0.04167 C 0.00799 0.05023 0.00851 0.05486 0.01042 0.0581 C 0.0125 0.07037 0.01493 0.07639 0.01754 0.08334 C 0.01771 0.08611 0.01823 0.09005 0.01858 0.0919 C 0.01945 0.09584 0.02031 0.09584 0.02136 0.10023 C 0.02222 0.10324 0.02344 0.10996 0.02396 0.11135 C 0.02535 0.11389 0.02656 0.11459 0.02778 0.11667 C 0.02986 0.12986 0.03125 0.12732 0.03368 0.13357 C 0.03698 0.14352 0.04097 0.15347 0.04531 0.15857 C 0.04792 0.16597 0.04983 0.16783 0.05243 0.17246 C 0.05486 0.18426 0.05816 0.19491 0.06094 0.19746 C 0.06337 0.19954 0.06771 0.20301 0.06771 0.20324 C 0.07188 0.21435 0.07761 0.20093 0.08195 0.19746 C 0.08594 0.18912 0.08941 0.19236 0.09375 0.19468 C 0.10018 0.19746 0.10538 0.2081 0.11129 0.22547 C 0.1125 0.23334 0.11285 0.24097 0.11424 0.24491 C 0.11545 0.25324 0.1158 0.26435 0.11754 0.27269 " pathEditMode="relative" rAng="0" ptsTypes="ffffffffffffffffffff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8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83 -0.00023 C 0.09896 0.00394 0.10295 0.00764 0.10556 0.01551 C 0.10868 0.02292 0.10885 0.03033 0.1125 0.03403 C 0.11337 0.03588 0.11441 0.03727 0.11493 0.03935 C 0.11684 0.04445 0.1184 0.05047 0.12031 0.0551 C 0.12865 0.0757 0.12431 0.06297 0.13125 0.07385 C 0.13576 0.08033 0.13941 0.08982 0.1441 0.09514 C 0.14566 0.10093 0.14618 0.10857 0.14826 0.11343 C 0.14931 0.11621 0.15052 0.11667 0.15156 0.11875 C 0.15313 0.12176 0.15451 0.1257 0.1559 0.12917 C 0.1566 0.13287 0.15677 0.13727 0.15747 0.13982 C 0.15903 0.14352 0.16111 0.14491 0.16285 0.14792 C 0.16753 0.15625 0.17188 0.16088 0.17708 0.16621 C 0.17899 0.16829 0.18056 0.16991 0.18229 0.17176 C 0.18316 0.17246 0.1849 0.17431 0.1849 0.17454 C 0.18611 0.17801 0.18681 0.1831 0.18837 0.18472 C 0.19132 0.18866 0.19774 0.19028 0.19774 0.19051 C 0.20243 0.19769 0.20694 0.20093 0.21215 0.20347 C 0.21632 0.21019 0.22031 0.21111 0.22483 0.21389 C 0.23385 0.22824 0.24757 0.23079 0.25712 0.23264 C 0.25955 0.23519 0.26215 0.2426 0.26493 0.24329 C 0.26962 0.24491 0.27448 0.24514 0.27917 0.24584 C 0.28056 0.25116 0.28212 0.26227 0.28472 0.26227 " pathEditMode="relative" rAng="0" ptsTypes="ffffffffffffffffffffff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1019 C 0.01563 0.02292 0.03542 0.03357 0.05938 0.04213 C 0.07987 0.04908 0.09584 0.06065 0.11771 0.06551 C 0.12171 0.0676 0.12587 0.06968 0.13004 0.07153 C 0.13837 0.07454 0.14705 0.07709 0.15487 0.08033 C 0.20452 0.10162 0.14289 0.07755 0.18438 0.09815 C 0.19966 0.10602 0.22483 0.11158 0.24254 0.11551 C 0.26806 0.12963 0.29428 0.14445 0.32188 0.15695 C 0.34375 0.1669 0.36129 0.17361 0.37605 0.18935 C 0.38108 0.20347 0.3882 0.21644 0.40504 0.225 C 0.4198 0.2544 0.39532 0.20903 0.42188 0.2426 C 0.42466 0.2463 0.42396 0.2507 0.42605 0.2544 C 0.42813 0.25741 0.43143 0.26019 0.43403 0.2632 C 0.43629 0.26597 0.43403 0.27246 0.43855 0.27246 C 0.44289 0.27246 0.43855 0.26621 0.43855 0.2632 " pathEditMode="relative" rAng="0" ptsTypes="ffffffffffffffA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7374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81934" y="1838434"/>
            <a:ext cx="8018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7838" y="1838434"/>
            <a:ext cx="81144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40090" y="1838434"/>
            <a:ext cx="78579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30843" y="1838434"/>
            <a:ext cx="78258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87027" y="1838434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2816"/>
            <a:ext cx="1147656" cy="143238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499992" y="1838434"/>
            <a:ext cx="8194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2400" dirty="0"/>
          </a:p>
        </p:txBody>
      </p:sp>
      <p:sp>
        <p:nvSpPr>
          <p:cNvPr id="15" name="Управляющая кнопка: домой 14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C 0.00017 0.00209 0.00365 0.02847 0.00399 0.02871 C 0.00504 0.0294 0.00608 0.03056 0.00695 0.03125 C 0.00903 0.04491 0.01146 0.05787 0.01424 0.06852 C 0.01615 0.07547 0.01667 0.08334 0.01892 0.08935 C 0.02083 0.10301 0.02188 0.11019 0.02483 0.11852 C 0.02674 0.13079 0.0283 0.13959 0.03021 0.15047 C 0.03073 0.15278 0.03073 0.15648 0.03142 0.15834 C 0.03195 0.16042 0.03281 0.16042 0.03316 0.16111 C 0.03455 0.16713 0.03767 0.17616 0.03924 0.17963 C 0.04097 0.18334 0.04306 0.1831 0.04462 0.1875 C 0.04844 0.19908 0.05399 0.2132 0.05816 0.21922 C 0.05955 0.2375 0.05764 0.21574 0.06129 0.23542 C 0.06163 0.23727 0.06146 0.24097 0.06181 0.24329 C 0.0625 0.24722 0.06458 0.25834 0.0656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C -0.00503 0.00046 -0.00972 0.00093 -0.01371 0.00232 C -0.01927 0.00417 -0.02968 0.0081 -0.02968 0.00833 C -0.03194 0.00995 -0.03454 0.01204 -0.0375 0.01366 C -0.03993 0.01482 -0.0427 0.01458 -0.04531 0.01644 C -0.06388 0.0294 -0.04131 0.02176 -0.06336 0.02732 C -0.0684 0.04306 -0.06215 0.02986 -0.07413 0.0382 C -0.09375 0.05208 -0.07083 0.04283 -0.0901 0.04931 C -0.09774 0.05787 -0.10555 0.06597 -0.11319 0.07431 C -0.1427 0.10509 -0.10434 0.0757 -0.12899 0.09352 C -0.13072 0.09607 -0.13316 0.09908 -0.13437 0.10185 C -0.13576 0.10486 -0.13472 0.1081 -0.13715 0.11042 C -0.14618 0.11991 -0.15052 0.12037 -0.16076 0.12384 C -0.17152 0.13195 -0.18506 0.14421 -0.19756 0.15139 C -0.20312 0.15509 -0.20989 0.15648 -0.2151 0.15995 C -0.22378 0.16458 -0.22447 0.16713 -0.23385 0.17083 C -0.24791 0.17639 -0.26354 0.17778 -0.27829 0.1794 C -0.29218 0.18889 -0.30416 0.19977 -0.3177 0.20972 C -0.31944 0.21227 -0.32239 0.21482 -0.32256 0.21806 C -0.32256 0.22408 -0.321 0.25579 -0.31493 0.2625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8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00023 C -0.01042 0.00371 -0.00955 0.00741 -0.00885 0.01528 C -0.00833 0.02269 -0.00816 0.0301 -0.00729 0.03357 C -0.00712 0.03565 -0.00694 0.03704 -0.00677 0.03912 C -0.00642 0.04422 -0.00608 0.05023 -0.00556 0.05486 C -0.00365 0.07547 -0.00469 0.06273 -0.00313 0.07361 C -0.00208 0.0801 -0.00122 0.08959 -0.00017 0.09491 C 2.77778E-7 0.1007 0.00035 0.10834 0.00069 0.1132 C 0.00087 0.11597 0.00122 0.11644 0.00139 0.11852 C 0.00174 0.12153 0.00208 0.12547 0.00243 0.12894 C 0.0026 0.13264 0.0026 0.13704 0.00278 0.13959 C 0.00312 0.14329 0.00365 0.14468 0.00399 0.14769 C 0.00503 0.15602 0.00608 0.16065 0.00729 0.16597 C 0.00764 0.16806 0.00799 0.16968 0.00833 0.17153 C 0.00851 0.17222 0.00903 0.17408 0.00903 0.17431 C 0.0092 0.17778 0.00937 0.18287 0.00972 0.18449 C 0.01042 0.18843 0.01181 0.19005 0.01181 0.19028 C 0.01302 0.19746 0.01389 0.2007 0.0151 0.20324 C 0.01615 0.20996 0.01701 0.21088 0.01806 0.21366 C 0.02014 0.22801 0.02309 0.23056 0.02535 0.23241 C 0.02587 0.23496 0.02639 0.24236 0.02708 0.24306 C 0.02812 0.24468 0.02917 0.24468 0.03038 0.2456 C 0.03056 0.25093 0.0309 0.26204 0.0316 0.26204 " pathEditMode="relative" rAng="0" ptsTypes="ffffffffffffffffffffffA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023 C 0.00018 0.0125 0.00105 0.02338 0.00244 0.03241 C 0.0033 0.03959 0.00382 0.05162 0.00504 0.05672 C 0.00521 0.0588 0.00521 0.06135 0.00556 0.06297 C 0.00608 0.06621 0.0066 0.06875 0.0066 0.07199 C 0.00886 0.09422 0.00608 0.06922 0.00816 0.09097 C 0.00886 0.09885 0.01042 0.10486 0.01094 0.10903 C 0.01198 0.12361 0.0132 0.13866 0.01459 0.15209 C 0.01563 0.16204 0.0165 0.16922 0.01702 0.18565 C 0.01737 0.20047 0.01771 0.21389 0.01858 0.22269 C 0.0191 0.25324 0.01789 0.20625 0.01928 0.24097 C 0.01928 0.24491 0.01928 0.24954 0.01928 0.25324 C 0.01928 0.25648 0.01962 0.25926 0.01997 0.2625 C 0.01997 0.26528 0.01997 0.27199 0.01997 0.27269 C 0.02084 0.27199 0.01997 0.26551 0.01997 0.2625 " pathEditMode="relative" rAng="0" ptsTypes="ffffffffffffff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0023 C -0.0118 0.00139 -0.01059 0.00278 -0.00972 0.0051 C -0.00885 0.00741 -0.00868 0.01111 -0.00781 0.0132 C -0.00625 0.01736 -0.00225 0.02385 -0.00225 0.02408 C -4.16667E-6 0.0331 0.00157 0.03635 0.00556 0.04005 C 0.00834 0.04815 0.01025 0.05255 0.01407 0.05579 C 0.02014 0.0676 0.02587 0.07338 0.03299 0.0801 C 0.03368 0.08264 0.03403 0.08658 0.0349 0.0882 C 0.03733 0.09213 0.04011 0.09213 0.04254 0.0963 C 0.0441 0.09908 0.0474 0.10556 0.04914 0.10695 C 0.05226 0.10949 0.05556 0.11019 0.05868 0.11204 C 0.0632 0.12477 0.06737 0.12222 0.07292 0.12824 C 0.08212 0.13797 0.09254 0.14746 0.10226 0.15232 C 0.10886 0.15949 0.11476 0.16135 0.12136 0.16574 C 0.12743 0.17709 0.1349 0.18727 0.14237 0.18982 C 0.14792 0.1919 0.15938 0.19514 0.15938 0.19537 C 0.17032 0.20602 0.18403 0.19306 0.19549 0.18982 C 0.20591 0.18172 0.21441 0.18496 0.22587 0.18704 C 0.24184 0.18982 0.25521 0.2 0.26962 0.21667 C 0.27223 0.22431 0.27344 0.23172 0.27709 0.23542 C 0.28004 0.24352 0.28178 0.25417 0.2849 0.26204 " pathEditMode="relative" rAng="0" ptsTypes="ffffffffffffffffffff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6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C 0.00209 0.00047 0.00434 0.00093 0.00434 0.00232 C 0.0066 0.00417 0.01094 0.0081 0.01094 0.00834 C 0.01094 0.00996 0.01094 0.01204 0.0132 0.01366 C 0.0132 0.01482 0.0132 0.01459 0.01528 0.01644 C 0.01979 0.0294 0.0132 0.02176 0.01979 0.02732 C 0.02205 0.04306 0.01979 0.02986 0.02414 0.0382 C 0.02865 0.05209 0.02205 0.04283 0.02865 0.04931 C 0.03073 0.05787 0.03299 0.06597 0.03525 0.07431 C 0.0441 0.1051 0.03299 0.0757 0.03959 0.09352 C 0.03959 0.09607 0.04184 0.09908 0.04184 0.10185 C 0.04184 0.10486 0.04184 0.1081 0.04184 0.11042 C 0.0441 0.11991 0.04618 0.12037 0.04844 0.12385 C 0.05278 0.13195 0.05729 0.14422 0.05955 0.15139 C 0.06164 0.1551 0.06389 0.15648 0.06615 0.15996 C 0.06823 0.16459 0.06823 0.16713 0.07049 0.17084 C 0.07483 0.17639 0.07934 0.17778 0.08368 0.1794 C 0.0882 0.18889 0.09254 0.19977 0.09705 0.20972 C 0.09705 0.21227 0.09705 0.21482 0.09705 0.21806 C 0.09705 0.22408 0.09705 0.25579 0.09479 0.26227 " pathEditMode="relative" rAng="0" ptsTypes="fffffffffffffffffffA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02646" y="1916832"/>
            <a:ext cx="9268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38550" y="1916832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60802" y="1916832"/>
            <a:ext cx="92044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51555" y="1916832"/>
            <a:ext cx="78258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07739" y="1916832"/>
            <a:ext cx="92044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418" y="2492896"/>
            <a:ext cx="1090816" cy="1494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520704" y="1916832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5" name="Управляющая кнопка: домой 14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72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C 0.00017 0.00209 0.00365 0.02847 0.00399 0.02871 C 0.00504 0.0294 0.00608 0.03056 0.00695 0.03125 C 0.00903 0.04491 0.01146 0.05787 0.01424 0.06852 C 0.01615 0.07547 0.01667 0.08334 0.01892 0.08935 C 0.02083 0.10301 0.02188 0.11019 0.02483 0.11852 C 0.02674 0.13079 0.0283 0.13959 0.03021 0.15047 C 0.03073 0.15278 0.03073 0.15648 0.03142 0.15834 C 0.03195 0.16042 0.03281 0.16042 0.03316 0.16111 C 0.03455 0.16713 0.03767 0.17616 0.03924 0.17963 C 0.04097 0.18334 0.04306 0.1831 0.04462 0.1875 C 0.04844 0.19908 0.05399 0.2132 0.05816 0.21922 C 0.05955 0.2375 0.05764 0.21574 0.06129 0.23542 C 0.06163 0.23727 0.06146 0.24097 0.06181 0.24329 C 0.0625 0.24722 0.06458 0.25834 0.06563 0.26227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C -0.00503 0.00046 -0.00972 0.00093 -0.01371 0.00232 C -0.01927 0.00417 -0.02968 0.0081 -0.02968 0.00833 C -0.03194 0.00995 -0.03454 0.01204 -0.0375 0.01366 C -0.03993 0.01482 -0.0427 0.01458 -0.04531 0.01644 C -0.06388 0.0294 -0.04131 0.02176 -0.06336 0.02732 C -0.0684 0.04306 -0.06215 0.02986 -0.07413 0.0382 C -0.09375 0.05208 -0.07083 0.04283 -0.0901 0.04931 C -0.09774 0.05787 -0.10555 0.06597 -0.11319 0.07431 C -0.1427 0.10509 -0.10434 0.0757 -0.12899 0.09352 C -0.13072 0.09607 -0.13316 0.09908 -0.13437 0.10185 C -0.13576 0.10486 -0.13472 0.1081 -0.13715 0.11042 C -0.14618 0.11991 -0.15052 0.12037 -0.16076 0.12384 C -0.17152 0.13195 -0.18506 0.14421 -0.19756 0.15139 C -0.20312 0.15509 -0.20989 0.15648 -0.2151 0.15995 C -0.22378 0.16458 -0.22447 0.16713 -0.23385 0.17083 C -0.24791 0.17639 -0.26354 0.17778 -0.27829 0.1794 C -0.29218 0.18889 -0.30416 0.19977 -0.3177 0.20972 C -0.31944 0.21227 -0.32239 0.21482 -0.32256 0.21806 C -0.32256 0.22408 -0.321 0.25579 -0.31493 0.2625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8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1019 C -0.00069 0.02222 -0.00312 0.03264 -0.00694 0.04144 C -0.00937 0.04815 -0.01076 0.05972 -0.01423 0.06482 C -0.01458 0.06667 -0.01458 0.06922 -0.01562 0.07084 C -0.01701 0.07385 -0.01857 0.07639 -0.01857 0.0794 C -0.02482 0.1007 -0.01701 0.07685 -0.02291 0.09769 C -0.02482 0.10533 -0.02899 0.11111 -0.03055 0.11505 C -0.0335 0.12917 -0.0368 0.14352 -0.04062 0.15648 C -0.04357 0.16597 -0.046 0.17292 -0.04756 0.18866 C -0.04843 0.20301 -0.04947 0.21597 -0.05191 0.22431 C -0.05329 0.25371 -0.04982 0.20857 -0.05381 0.2419 C -0.05381 0.24584 -0.05381 0.25023 -0.05381 0.25371 C -0.05381 0.25695 -0.05486 0.25949 -0.05572 0.26273 C -0.05572 0.26528 -0.05572 0.27176 -0.05572 0.27269 C -0.05798 0.27176 -0.05572 0.26551 -0.05572 0.26273 " pathEditMode="relative" rAng="0" ptsTypes="ffffffffffffff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0139 0.00371 0.0033 0.00741 0.00521 0.01528 C 0.00643 0.02246 0.0066 0.0301 0.00903 0.03334 C 0.00938 0.03565 0.00973 0.03704 0.01007 0.03889 C 0.01094 0.04422 0.01181 0.05 0.01302 0.05486 C 0.01754 0.07547 0.01528 0.06273 0.01875 0.07338 C 0.02136 0.0801 0.02344 0.08935 0.02587 0.09468 C 0.02622 0.10047 0.02726 0.10834 0.02795 0.11297 C 0.02848 0.11597 0.02934 0.11644 0.02952 0.11829 C 0.03056 0.12153 0.03143 0.12547 0.0323 0.12871 C 0.03264 0.13264 0.03264 0.13704 0.03282 0.13935 C 0.03368 0.14329 0.03507 0.14468 0.03594 0.14746 C 0.03855 0.15602 0.0408 0.16065 0.04375 0.16597 C 0.04462 0.16783 0.04566 0.16945 0.04618 0.17153 C 0.0467 0.17222 0.04792 0.17385 0.04792 0.17408 C 0.04844 0.17778 0.04879 0.18287 0.04966 0.18426 C 0.05122 0.18843 0.05469 0.18982 0.05469 0.19005 C 0.05764 0.19722 0.05955 0.2007 0.0625 0.20301 C 0.06511 0.20972 0.06702 0.21065 0.06945 0.21343 C 0.07448 0.22778 0.0816 0.23033 0.08716 0.23218 C 0.08837 0.23472 0.08941 0.24213 0.09132 0.24283 C 0.09358 0.24445 0.09618 0.24445 0.09914 0.24537 C 0.09948 0.25093 0.10035 0.26227 0.10226 0.26227 " pathEditMode="relative" rAng="0" ptsTypes="ffffffffffffffffffffff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00023 C -0.0118 0.00139 -0.01059 0.00278 -0.00972 0.0051 C -0.00885 0.00741 -0.00868 0.01111 -0.00781 0.0132 C -0.00625 0.01736 -0.00225 0.02385 -0.00225 0.02408 C -4.16667E-6 0.0331 0.00157 0.03635 0.00556 0.04005 C 0.00834 0.04815 0.01025 0.05255 0.01407 0.05579 C 0.02014 0.0676 0.02587 0.07338 0.03299 0.0801 C 0.03368 0.08264 0.03403 0.08658 0.0349 0.0882 C 0.03733 0.09213 0.04011 0.09213 0.04254 0.0963 C 0.0441 0.09908 0.0474 0.10556 0.04914 0.10695 C 0.05226 0.10949 0.05556 0.11019 0.05868 0.11204 C 0.0632 0.12477 0.06737 0.12222 0.07292 0.12824 C 0.08212 0.13797 0.09254 0.14746 0.10226 0.15232 C 0.10886 0.15949 0.11476 0.16135 0.12136 0.16574 C 0.12743 0.17709 0.1349 0.18727 0.14237 0.18982 C 0.14792 0.1919 0.15938 0.19514 0.15938 0.19537 C 0.17032 0.20602 0.18403 0.19306 0.19549 0.18982 C 0.20591 0.18172 0.21441 0.18496 0.22587 0.18704 C 0.24184 0.18982 0.25521 0.2 0.26962 0.21667 C 0.27223 0.22431 0.27344 0.23172 0.27709 0.23542 C 0.28004 0.24352 0.28178 0.25417 0.2849 0.26204 " pathEditMode="relative" rAng="0" ptsTypes="ffffffffffffffffffff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6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C 0.00209 0.00047 0.00434 0.00093 0.00434 0.00232 C 0.0066 0.00417 0.01094 0.0081 0.01094 0.00834 C 0.01094 0.00996 0.01094 0.01204 0.0132 0.01366 C 0.0132 0.01482 0.0132 0.01459 0.01528 0.01644 C 0.01979 0.0294 0.0132 0.02176 0.01979 0.02732 C 0.02205 0.04306 0.01979 0.02986 0.02414 0.0382 C 0.02865 0.05209 0.02205 0.04283 0.02865 0.04931 C 0.03073 0.05787 0.03299 0.06597 0.03525 0.07431 C 0.0441 0.1051 0.03299 0.0757 0.03959 0.09352 C 0.03959 0.09607 0.04184 0.09908 0.04184 0.10185 C 0.04184 0.10486 0.04184 0.1081 0.04184 0.11042 C 0.0441 0.11991 0.04618 0.12037 0.04844 0.12385 C 0.05278 0.13195 0.05729 0.14422 0.05955 0.15139 C 0.06164 0.1551 0.06389 0.15648 0.06615 0.15996 C 0.06823 0.16459 0.06823 0.16713 0.07049 0.17084 C 0.07483 0.17639 0.07934 0.17778 0.08368 0.1794 C 0.0882 0.18889 0.09254 0.19977 0.09705 0.20972 C 0.09705 0.21227 0.09705 0.21482 0.09705 0.21806 C 0.09705 0.22408 0.09705 0.25579 0.09479 0.26227 " pathEditMode="relative" rAng="0" ptsTypes="fffffffffffffffffffA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88640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76881" y="2054458"/>
            <a:ext cx="89639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2785" y="2054458"/>
            <a:ext cx="8194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35037" y="2054458"/>
            <a:ext cx="81144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625790" y="2054458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66947" y="2054458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24128" y="2068622"/>
            <a:ext cx="1147656" cy="1432386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60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53 0.0206 C -0.02118 0.02269 -0.01614 0.04699 -0.0158 0.04722 C -0.01423 0.04769 -0.01285 0.04885 -0.01146 0.04954 C -0.00851 0.06204 -0.00521 0.07408 -0.00121 0.0838 C 0.00156 0.09028 0.00243 0.09746 0.00556 0.10301 C 0.00833 0.11551 0.00972 0.12222 0.01389 0.12986 C 0.01667 0.14121 0.01875 0.14931 0.0217 0.15926 C 0.02222 0.16135 0.0224 0.16482 0.02327 0.16644 C 0.02396 0.16829 0.02518 0.16829 0.02587 0.16898 C 0.02778 0.17454 0.03212 0.18287 0.03438 0.18611 C 0.03681 0.18959 0.03976 0.18935 0.04202 0.19329 C 0.04757 0.20394 0.05538 0.2169 0.06146 0.22246 C 0.06337 0.23935 0.06059 0.21922 0.0658 0.2375 C 0.06632 0.23912 0.06615 0.2426 0.06667 0.24468 C 0.06754 0.24838 0.07049 0.25857 0.07188 0.26204 " pathEditMode="relative" rAng="0" ptsTypes="ffffffffffffffA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C -0.00365 0.00046 -0.00712 0.00093 -0.01007 0.00232 C -0.01424 0.00417 -0.02188 0.0081 -0.02188 0.00833 C -0.02362 0.00995 -0.02553 0.01204 -0.02778 0.01366 C -0.02952 0.01482 -0.0316 0.01458 -0.03351 0.01644 C -0.04723 0.0294 -0.03056 0.02176 -0.04688 0.02732 C -0.0507 0.04306 -0.04601 0.02986 -0.05487 0.0382 C -0.06945 0.05208 -0.05244 0.04283 -0.06667 0.04931 C -0.0724 0.05787 -0.07813 0.06597 -0.08386 0.07431 C -0.10573 0.10509 -0.07726 0.0757 -0.09549 0.09352 C -0.09688 0.09607 -0.09862 0.09908 -0.09948 0.10185 C -0.10053 0.10486 -0.09983 0.1081 -0.10157 0.11042 C -0.10834 0.11991 -0.11146 0.12037 -0.1191 0.12384 C -0.12709 0.13195 -0.13716 0.14421 -0.14636 0.15139 C -0.15053 0.15509 -0.15556 0.15648 -0.15938 0.15995 C -0.1658 0.16458 -0.16632 0.16713 -0.17327 0.17083 C -0.18369 0.17639 -0.19532 0.17778 -0.20625 0.1794 C -0.2165 0.18889 -0.22535 0.19977 -0.23542 0.20972 C -0.23664 0.21227 -0.23889 0.21482 -0.23907 0.21806 C -0.23907 0.22408 -0.23785 0.25579 -0.23334 0.26227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C 0.00069 0.00394 0.00156 0.00764 0.00226 0.01551 C 0.00278 0.02292 0.00295 0.03033 0.00382 0.0338 C 0.00399 0.03588 0.00417 0.03727 0.00434 0.03935 C 0.00469 0.04445 0.00503 0.05047 0.00555 0.0551 C 0.00746 0.0757 0.00642 0.06297 0.00798 0.07385 C 0.00903 0.08033 0.00989 0.08982 0.01094 0.09514 C 0.01111 0.10093 0.01146 0.10857 0.0118 0.11343 C 0.01198 0.11621 0.01233 0.11667 0.0125 0.11875 C 0.01285 0.12176 0.01319 0.1257 0.01354 0.12917 C 0.01371 0.13287 0.01371 0.13727 0.01389 0.13982 C 0.01423 0.14352 0.01476 0.14491 0.0151 0.14792 C 0.01614 0.15625 0.01719 0.16088 0.0184 0.16621 C 0.01875 0.16829 0.0191 0.16991 0.01944 0.17176 C 0.01962 0.17246 0.02014 0.17431 0.02014 0.17454 C 0.02031 0.17801 0.02048 0.1831 0.02083 0.18472 C 0.02153 0.18866 0.02292 0.19028 0.02292 0.19051 C 0.02413 0.19769 0.025 0.20093 0.02621 0.20347 C 0.02726 0.21019 0.02812 0.21111 0.02917 0.21389 C 0.03125 0.22824 0.0342 0.23079 0.03646 0.23264 C 0.03698 0.23519 0.0375 0.2426 0.03819 0.24329 C 0.03923 0.24491 0.04028 0.24491 0.04149 0.24584 C 0.04167 0.25116 0.04201 0.26227 0.04271 0.26227 " pathEditMode="relative" rAng="0" ptsTypes="ffffffffffffffffffffffA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C 0.00139 0.01343 0.00313 0.02454 0.00538 0.03334 C 0.00729 0.04051 0.00851 0.05255 0.01042 0.05764 C 0.01094 0.05972 0.01129 0.06204 0.01181 0.06389 C 0.0125 0.06713 0.01337 0.06968 0.01389 0.07315 C 0.01823 0.09514 0.01285 0.07014 0.0165 0.09167 C 0.01788 0.09977 0.02014 0.10556 0.0217 0.10972 C 0.02396 0.12431 0.02622 0.13982 0.02882 0.15278 C 0.03073 0.16297 0.03229 0.17014 0.03368 0.18635 C 0.03403 0.20116 0.03472 0.21459 0.03629 0.22338 C 0.0375 0.25394 0.03542 0.20695 0.03768 0.24167 C 0.03802 0.2456 0.03802 0.25023 0.0382 0.25394 C 0.0382 0.25718 0.03854 0.25996 0.03889 0.2632 C 0.03906 0.26597 0.03889 0.27269 0.03924 0.27269 C 0.03976 0.27269 0.03924 0.26621 0.03924 0.2632 " pathEditMode="relative" rAng="0" ptsTypes="ffffffffffffff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C 0.0007 0.00162 0.00191 0.00301 0.00278 0.00533 C 0.00365 0.00764 0.00382 0.01135 0.00469 0.01343 C 0.00625 0.0176 0.01025 0.02408 0.01025 0.02431 C 0.0125 0.03334 0.01407 0.03658 0.01806 0.04028 C 0.02084 0.04838 0.02275 0.05278 0.02657 0.05602 C 0.03264 0.06783 0.03837 0.07361 0.04549 0.08033 C 0.04618 0.08287 0.04653 0.08681 0.0474 0.08843 C 0.04983 0.09236 0.05261 0.09236 0.05504 0.09653 C 0.0566 0.09931 0.0599 0.10579 0.06163 0.10718 C 0.06476 0.10972 0.06806 0.11042 0.07118 0.11227 C 0.0757 0.125 0.07986 0.12246 0.08542 0.12847 C 0.09462 0.1382 0.10504 0.14769 0.11476 0.15255 C 0.12136 0.15972 0.12726 0.16158 0.13386 0.16597 C 0.13993 0.17732 0.1474 0.1875 0.15486 0.19005 C 0.16042 0.19213 0.17188 0.19537 0.17188 0.1956 C 0.18282 0.20625 0.19653 0.19329 0.20799 0.19005 C 0.21841 0.18195 0.22691 0.18519 0.23837 0.18727 C 0.25434 0.19005 0.26771 0.20023 0.28212 0.2169 C 0.28472 0.22454 0.28594 0.23195 0.28959 0.23565 C 0.29254 0.24375 0.29427 0.2544 0.2974 0.26227 " pathEditMode="relative" rAng="0" ptsTypes="ffffffffffffffffffff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6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3648" y="187374"/>
            <a:ext cx="4140000" cy="3420000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99392"/>
            <a:ext cx="1440160" cy="1440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-171400"/>
            <a:ext cx="2279765" cy="32579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-99392"/>
            <a:ext cx="2279765" cy="234517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83542" y="1766426"/>
            <a:ext cx="8691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19446" y="1766426"/>
            <a:ext cx="8194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1698" y="1766426"/>
            <a:ext cx="81144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32451" y="1766426"/>
            <a:ext cx="8947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73608" y="1766426"/>
            <a:ext cx="73449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2400" dirty="0"/>
          </a:p>
        </p:txBody>
      </p:sp>
      <p:sp>
        <p:nvSpPr>
          <p:cNvPr id="16" name="Стрелка вправо с вырезом 15">
            <a:hlinkClick r:id="" action="ppaction://hlinkshowjump?jump=nextslide"/>
          </p:cNvPr>
          <p:cNvSpPr/>
          <p:nvPr/>
        </p:nvSpPr>
        <p:spPr>
          <a:xfrm>
            <a:off x="8232162" y="6093296"/>
            <a:ext cx="761840" cy="612068"/>
          </a:xfrm>
          <a:prstGeom prst="notchedRightArrow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47" y="2144601"/>
            <a:ext cx="1116000" cy="1495584"/>
          </a:xfrm>
          <a:prstGeom prst="rect">
            <a:avLst/>
          </a:prstGeom>
        </p:spPr>
      </p:pic>
      <p:sp>
        <p:nvSpPr>
          <p:cNvPr id="17" name="Управляющая кнопка: домой 16">
            <a:hlinkClick r:id="rId8" action="ppaction://hlinksldjump" highlightClick="1"/>
          </p:cNvPr>
          <p:cNvSpPr/>
          <p:nvPr/>
        </p:nvSpPr>
        <p:spPr>
          <a:xfrm>
            <a:off x="539552" y="6093296"/>
            <a:ext cx="576064" cy="504056"/>
          </a:xfrm>
          <a:prstGeom prst="actionButtonHome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23 C -0.00243 0.00371 -0.00538 0.00741 -0.00781 0.01528 C -0.00955 0.02269 -0.01024 0.0301 -0.0132 0.03357 C -0.01372 0.03565 -0.01441 0.03704 -0.01493 0.03912 C -0.01615 0.04422 -0.01736 0.05023 -0.0191 0.05486 C -0.0257 0.07547 -0.02205 0.06273 -0.02743 0.07361 C -0.03108 0.0801 -0.03403 0.08959 -0.0375 0.09491 C -0.0382 0.1007 -0.03941 0.10834 -0.04063 0.1132 C -0.04115 0.11597 -0.04236 0.11644 -0.04288 0.11852 C -0.0441 0.12153 -0.04531 0.12547 -0.04653 0.12894 C -0.04705 0.13264 -0.04705 0.13704 -0.04774 0.13959 C -0.04879 0.14329 -0.0507 0.14468 -0.05191 0.14769 C -0.05538 0.15602 -0.05903 0.16065 -0.0632 0.16597 C -0.06441 0.16806 -0.06545 0.16968 -0.06667 0.17153 C -0.06736 0.17222 -0.0691 0.17408 -0.0691 0.17431 C -0.06962 0.17778 -0.07031 0.18287 -0.07153 0.18449 C -0.07379 0.18843 -0.07865 0.19005 -0.07865 0.19028 C -0.08281 0.19746 -0.08577 0.2007 -0.08993 0.20324 C -0.09358 0.20996 -0.09653 0.21088 -0.1 0.21366 C -0.10712 0.22801 -0.11736 0.23056 -0.125 0.23241 C -0.12674 0.23496 -0.12865 0.24236 -0.1309 0.24306 C -0.13455 0.24468 -0.1382 0.24468 -0.14236 0.2456 C -0.14288 0.25093 -0.1441 0.26204 -0.14636 0.26204 " pathEditMode="relative" rAng="0" ptsTypes="ffffffffffffffffffffffA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26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1 -0.00023 C -0.01736 0.00023 -0.02083 0.0007 -0.02378 0.00209 C -0.02795 0.00394 -0.03559 0.00787 -0.03559 0.0081 C -0.03732 0.00972 -0.03923 0.01181 -0.04149 0.01343 C -0.04323 0.01459 -0.04531 0.01435 -0.04722 0.01621 C -0.06094 0.02917 -0.04427 0.02153 -0.06059 0.02709 C -0.06441 0.04283 -0.05972 0.02963 -0.06857 0.03797 C -0.08316 0.05185 -0.06614 0.0426 -0.08038 0.04908 C -0.08611 0.05764 -0.09184 0.06574 -0.09757 0.07408 C -0.11944 0.10486 -0.09097 0.07547 -0.1092 0.09329 C -0.11059 0.09584 -0.11232 0.09885 -0.11319 0.10162 C -0.11423 0.10463 -0.11354 0.10787 -0.11528 0.11019 C -0.12205 0.11968 -0.12517 0.12014 -0.13281 0.12361 C -0.1408 0.13172 -0.15087 0.14398 -0.16007 0.15116 C -0.16423 0.15486 -0.16927 0.15625 -0.17309 0.15972 C -0.17951 0.16435 -0.18003 0.1669 -0.18698 0.1706 C -0.19739 0.17616 -0.20903 0.17755 -0.21996 0.17917 C -0.23021 0.18866 -0.23906 0.19954 -0.24913 0.20949 C -0.25035 0.21204 -0.2526 0.21459 -0.25278 0.21783 C -0.25278 0.22385 -0.25156 0.25556 -0.24705 0.26204 " pathEditMode="relative" rAng="0" ptsTypes="fffffffffffffffffff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2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1042 C -0.00364 0.02315 -0.00677 0.0338 -0.01094 0.04236 C -0.01424 0.04931 -0.01649 0.06088 -0.01996 0.06574 C -0.02083 0.06783 -0.02153 0.06991 -0.02239 0.07176 C -0.02378 0.07477 -0.02535 0.07732 -0.02621 0.08056 C -0.03403 0.10185 -0.0243 0.07778 -0.0309 0.09838 C -0.03351 0.10625 -0.0375 0.11181 -0.04028 0.11574 C -0.04444 0.12986 -0.04844 0.14468 -0.0533 0.15718 C -0.0566 0.16713 -0.05955 0.17385 -0.06198 0.18959 C -0.06267 0.20371 -0.06389 0.21667 -0.06667 0.22523 C -0.06892 0.25463 -0.0651 0.20926 -0.06927 0.24283 C -0.06979 0.24653 -0.06979 0.25093 -0.07014 0.25463 C -0.07014 0.25764 -0.07083 0.26042 -0.07135 0.26343 C -0.0717 0.26621 -0.07135 0.27269 -0.07205 0.27269 C -0.07292 0.27269 -0.07205 0.26644 -0.07205 0.26343 " pathEditMode="relative" rAng="0" ptsTypes="ffffffffffffffA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59259E-6 C 0.00104 0.00209 0.01771 0.02847 0.01875 0.02871 C 0.02396 0.02917 0.02865 0.03056 0.03316 0.03125 C 0.04288 0.04468 0.05382 0.05787 0.06719 0.06852 C 0.07639 0.07547 0.07917 0.0831 0.08958 0.08912 C 0.09879 0.10301 0.1033 0.11019 0.11702 0.11829 C 0.12622 0.13056 0.13333 0.13959 0.14288 0.15047 C 0.14462 0.15255 0.14531 0.15648 0.14827 0.1581 C 0.15052 0.16019 0.15452 0.16019 0.15695 0.16111 C 0.16302 0.16713 0.17743 0.17593 0.1849 0.17963 C 0.19306 0.18334 0.20295 0.1831 0.21042 0.18727 C 0.22882 0.19885 0.25452 0.21297 0.27465 0.21898 C 0.28108 0.23727 0.27188 0.21551 0.28924 0.23542 C 0.2908 0.23704 0.29028 0.24097 0.29202 0.24306 C 0.29479 0.24722 0.30452 0.25834 0.30938 0.26227 " pathEditMode="relative" rAng="0" ptsTypes="ffffffffffffff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69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C 0.0007 0.00162 0.00191 0.00301 0.00278 0.00533 C 0.00365 0.00764 0.00382 0.01135 0.00469 0.01343 C 0.00625 0.0176 0.01025 0.02408 0.01025 0.02431 C 0.0125 0.03334 0.01407 0.03658 0.01806 0.04028 C 0.02084 0.04838 0.02275 0.05278 0.02657 0.05602 C 0.03264 0.06783 0.03837 0.07361 0.04549 0.08033 C 0.04618 0.08287 0.04653 0.08681 0.0474 0.08843 C 0.04983 0.09236 0.05261 0.09236 0.05504 0.09653 C 0.0566 0.09931 0.0599 0.10579 0.06163 0.10718 C 0.06476 0.10972 0.06806 0.11042 0.07118 0.11227 C 0.0757 0.125 0.07986 0.12246 0.08542 0.12847 C 0.09462 0.1382 0.10504 0.14769 0.11476 0.15255 C 0.12136 0.15972 0.12726 0.16158 0.13386 0.16597 C 0.13993 0.17732 0.1474 0.1875 0.15486 0.19005 C 0.16042 0.19213 0.17188 0.19537 0.17188 0.1956 C 0.18282 0.20625 0.19653 0.19329 0.20799 0.19005 C 0.21841 0.18195 0.22691 0.18519 0.23837 0.18727 C 0.25434 0.19005 0.26771 0.20023 0.28212 0.2169 C 0.28472 0.22454 0.28594 0.23195 0.28959 0.23565 C 0.29254 0.24375 0.29427 0.2544 0.2974 0.26227 " pathEditMode="relative" rAng="0" ptsTypes="ffffffffffffffffffffA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61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11300</TotalTime>
  <Words>460</Words>
  <Application>Microsoft Office PowerPoint</Application>
  <PresentationFormat>Экран (4:3)</PresentationFormat>
  <Paragraphs>352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Art-Decorina</vt:lpstr>
      <vt:lpstr>Тема Office</vt:lpstr>
      <vt:lpstr>Головоломки «Эти удивительные  животные леса»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007</cp:lastModifiedBy>
  <cp:revision>190</cp:revision>
  <dcterms:created xsi:type="dcterms:W3CDTF">2015-10-24T04:22:09Z</dcterms:created>
  <dcterms:modified xsi:type="dcterms:W3CDTF">2016-02-11T12:01:37Z</dcterms:modified>
</cp:coreProperties>
</file>