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2" r:id="rId3"/>
    <p:sldId id="257" r:id="rId4"/>
    <p:sldId id="258" r:id="rId5"/>
    <p:sldId id="259" r:id="rId6"/>
    <p:sldId id="260" r:id="rId7"/>
    <p:sldId id="261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F679A-8448-4EA5-8DBA-010D24FBD538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217AC-07CF-48B3-BFE2-978368B842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F679A-8448-4EA5-8DBA-010D24FBD538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217AC-07CF-48B3-BFE2-978368B842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F679A-8448-4EA5-8DBA-010D24FBD538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217AC-07CF-48B3-BFE2-978368B842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F679A-8448-4EA5-8DBA-010D24FBD538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217AC-07CF-48B3-BFE2-978368B842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F679A-8448-4EA5-8DBA-010D24FBD538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217AC-07CF-48B3-BFE2-978368B842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F679A-8448-4EA5-8DBA-010D24FBD538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217AC-07CF-48B3-BFE2-978368B842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F679A-8448-4EA5-8DBA-010D24FBD538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217AC-07CF-48B3-BFE2-978368B842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F679A-8448-4EA5-8DBA-010D24FBD538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217AC-07CF-48B3-BFE2-978368B842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F679A-8448-4EA5-8DBA-010D24FBD538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217AC-07CF-48B3-BFE2-978368B842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F679A-8448-4EA5-8DBA-010D24FBD538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217AC-07CF-48B3-BFE2-978368B842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F679A-8448-4EA5-8DBA-010D24FBD538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217AC-07CF-48B3-BFE2-978368B842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F679A-8448-4EA5-8DBA-010D24FBD538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217AC-07CF-48B3-BFE2-978368B842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89570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Рисунок 10" descr="0_6f8e5_30b4e622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32656"/>
            <a:ext cx="1691680" cy="2658844"/>
          </a:xfrm>
          <a:prstGeom prst="rect">
            <a:avLst/>
          </a:prstGeom>
        </p:spPr>
      </p:pic>
      <p:pic>
        <p:nvPicPr>
          <p:cNvPr id="12" name="Рисунок 11" descr="oiseau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476672"/>
            <a:ext cx="1872208" cy="187220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123728" y="119675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II Международный творческий конкурс для педагогов "Занимательные головоломки"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259632" y="2420888"/>
            <a:ext cx="669674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smtClean="0">
                <a:solidFill>
                  <a:srgbClr val="FF0000"/>
                </a:solidFill>
              </a:rPr>
              <a:t>Головоломки </a:t>
            </a:r>
            <a:r>
              <a:rPr lang="ru-RU" sz="4400" b="1" dirty="0" smtClean="0">
                <a:solidFill>
                  <a:srgbClr val="FF0000"/>
                </a:solidFill>
              </a:rPr>
              <a:t>для детей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«Сказочные герои»</a:t>
            </a:r>
          </a:p>
          <a:p>
            <a:pPr algn="ctr"/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2123728" y="4653136"/>
            <a:ext cx="460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Составила: </a:t>
            </a:r>
            <a:r>
              <a:rPr lang="ru-RU" b="1" dirty="0" err="1" smtClean="0"/>
              <a:t>Овчарова</a:t>
            </a:r>
            <a:r>
              <a:rPr lang="ru-RU" b="1" dirty="0" smtClean="0"/>
              <a:t> О.Н.</a:t>
            </a:r>
          </a:p>
          <a:p>
            <a:pPr algn="ctr"/>
            <a:r>
              <a:rPr lang="ru-RU" b="1" dirty="0" smtClean="0"/>
              <a:t>Музыкальный руководитель</a:t>
            </a:r>
          </a:p>
          <a:p>
            <a:pPr algn="ctr"/>
            <a:r>
              <a:rPr lang="ru-RU" b="1" dirty="0" smtClean="0"/>
              <a:t>МБДОУ «Детский сад №17 Сказка»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689570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51720" y="1700808"/>
            <a:ext cx="50405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Используй все буквы в сложении и реши правильно пример.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Должно получится пять имен героев любимых сказок</a:t>
            </a:r>
            <a:r>
              <a:rPr lang="en-US" sz="3600" b="1" dirty="0" smtClean="0">
                <a:solidFill>
                  <a:srgbClr val="FF0000"/>
                </a:solidFill>
              </a:rPr>
              <a:t>.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689570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860032" y="1340768"/>
          <a:ext cx="4032449" cy="100811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096320"/>
                <a:gridCol w="1039392"/>
                <a:gridCol w="1039392"/>
                <a:gridCol w="857345"/>
              </a:tblGrid>
              <a:tr h="1008112"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у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р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н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1340768"/>
          <a:ext cx="3960441" cy="101116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076744"/>
                <a:gridCol w="1020831"/>
                <a:gridCol w="1020831"/>
                <a:gridCol w="842035"/>
              </a:tblGrid>
              <a:tr h="1011168"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б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т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55976" y="2204864"/>
            <a:ext cx="432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=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55976" y="1484784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+</a:t>
            </a:r>
            <a:endParaRPr lang="ru-RU" sz="4000" b="1" dirty="0">
              <a:solidFill>
                <a:srgbClr val="FF0000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755576" y="2852936"/>
          <a:ext cx="7920880" cy="9144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990110"/>
                <a:gridCol w="990110"/>
                <a:gridCol w="990110"/>
                <a:gridCol w="990110"/>
                <a:gridCol w="990110"/>
                <a:gridCol w="990110"/>
                <a:gridCol w="990110"/>
                <a:gridCol w="990110"/>
              </a:tblGrid>
              <a:tr h="576064">
                <a:tc>
                  <a:txBody>
                    <a:bodyPr/>
                    <a:lstStyle/>
                    <a:p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3" name="Рисунок 12" descr="Myagkaya-igrushka--Cheburashk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25488" y="4617517"/>
            <a:ext cx="2418512" cy="2240483"/>
          </a:xfrm>
          <a:prstGeom prst="rect">
            <a:avLst/>
          </a:prstGeom>
        </p:spPr>
      </p:pic>
      <p:pic>
        <p:nvPicPr>
          <p:cNvPr id="15" name="Рисунок 14" descr="Mowbaloo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43808" y="4496638"/>
            <a:ext cx="2932576" cy="2361362"/>
          </a:xfrm>
          <a:prstGeom prst="rect">
            <a:avLst/>
          </a:prstGeom>
        </p:spPr>
      </p:pic>
      <p:pic>
        <p:nvPicPr>
          <p:cNvPr id="16" name="Рисунок 15" descr="img5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20072" y="4005064"/>
            <a:ext cx="2016224" cy="2652927"/>
          </a:xfrm>
          <a:prstGeom prst="rect">
            <a:avLst/>
          </a:prstGeom>
        </p:spPr>
      </p:pic>
      <p:pic>
        <p:nvPicPr>
          <p:cNvPr id="17" name="Рисунок 16" descr="681a421953f0f63870108ea56c08383b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005064"/>
            <a:ext cx="2627784" cy="2627784"/>
          </a:xfrm>
          <a:prstGeom prst="rect">
            <a:avLst/>
          </a:prstGeom>
        </p:spPr>
      </p:pic>
      <p:pic>
        <p:nvPicPr>
          <p:cNvPr id="11" name="Рисунок 10" descr="1445684591_kirlson-big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11760" y="3645024"/>
            <a:ext cx="1656184" cy="2121383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857224" y="2928934"/>
            <a:ext cx="7715304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Б   У    Р   А   Т   И   Н  О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23" name="Рисунок 22" descr="oiseau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12360" y="332656"/>
            <a:ext cx="1556792" cy="1556792"/>
          </a:xfrm>
          <a:prstGeom prst="rect">
            <a:avLst/>
          </a:prstGeom>
        </p:spPr>
      </p:pic>
      <p:pic>
        <p:nvPicPr>
          <p:cNvPr id="27" name="Рисунок 26" descr="0_6f8e5_30b4e622_orig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180528" y="188640"/>
            <a:ext cx="1357022" cy="2132856"/>
          </a:xfrm>
          <a:prstGeom prst="rect">
            <a:avLst/>
          </a:prstGeom>
        </p:spPr>
      </p:pic>
      <p:cxnSp>
        <p:nvCxnSpPr>
          <p:cNvPr id="29" name="Прямая со стрелкой 28"/>
          <p:cNvCxnSpPr/>
          <p:nvPr/>
        </p:nvCxnSpPr>
        <p:spPr>
          <a:xfrm>
            <a:off x="4644008" y="3861048"/>
            <a:ext cx="1152128" cy="50405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89570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716016" y="1412776"/>
          <a:ext cx="1800200" cy="9144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924092"/>
                <a:gridCol w="876108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л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211960" y="1484784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+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Myagkaya-igrushka--Cheburashk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25488" y="4617517"/>
            <a:ext cx="2418512" cy="2240483"/>
          </a:xfrm>
          <a:prstGeom prst="rect">
            <a:avLst/>
          </a:prstGeom>
        </p:spPr>
      </p:pic>
      <p:pic>
        <p:nvPicPr>
          <p:cNvPr id="8" name="Рисунок 7" descr="Mowbaloo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43808" y="4496638"/>
            <a:ext cx="2932576" cy="2361362"/>
          </a:xfrm>
          <a:prstGeom prst="rect">
            <a:avLst/>
          </a:prstGeom>
        </p:spPr>
      </p:pic>
      <p:pic>
        <p:nvPicPr>
          <p:cNvPr id="9" name="Рисунок 8" descr="img5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20072" y="4005064"/>
            <a:ext cx="2016224" cy="2652927"/>
          </a:xfrm>
          <a:prstGeom prst="rect">
            <a:avLst/>
          </a:prstGeom>
        </p:spPr>
      </p:pic>
      <p:pic>
        <p:nvPicPr>
          <p:cNvPr id="10" name="Рисунок 9" descr="681a421953f0f63870108ea56c08383b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52536" y="4005064"/>
            <a:ext cx="2627784" cy="2627784"/>
          </a:xfrm>
          <a:prstGeom prst="rect">
            <a:avLst/>
          </a:prstGeom>
        </p:spPr>
      </p:pic>
      <p:pic>
        <p:nvPicPr>
          <p:cNvPr id="14" name="Рисунок 13" descr="1445684591_kirlson-big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11760" y="3933056"/>
            <a:ext cx="1656184" cy="212138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857224" y="2928934"/>
            <a:ext cx="7715304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err="1" smtClean="0">
                <a:solidFill>
                  <a:srgbClr val="FF0000"/>
                </a:solidFill>
              </a:rPr>
              <a:t>чипполино</a:t>
            </a:r>
            <a:endParaRPr lang="ru-RU" sz="6000" b="1" dirty="0">
              <a:solidFill>
                <a:srgbClr val="FF0000"/>
              </a:solidFill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251521" y="1412776"/>
          <a:ext cx="3960439" cy="9144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736825"/>
                <a:gridCol w="759341"/>
                <a:gridCol w="792089"/>
                <a:gridCol w="792089"/>
                <a:gridCol w="880095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err="1" smtClean="0">
                          <a:solidFill>
                            <a:srgbClr val="FF0000"/>
                          </a:solidFill>
                        </a:rPr>
                        <a:t>п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err="1" smtClean="0">
                          <a:solidFill>
                            <a:srgbClr val="FF0000"/>
                          </a:solidFill>
                        </a:rPr>
                        <a:t>н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ч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7092280" y="1412776"/>
          <a:ext cx="1728192" cy="9144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947031"/>
                <a:gridCol w="781161"/>
              </a:tblGrid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л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6588224" y="1484784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+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11960" y="2204864"/>
            <a:ext cx="432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=</a:t>
            </a:r>
            <a:endParaRPr lang="ru-RU" sz="4400" b="1" dirty="0">
              <a:solidFill>
                <a:srgbClr val="FF0000"/>
              </a:solidFill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323525" y="2852936"/>
          <a:ext cx="8352927" cy="936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103"/>
                <a:gridCol w="928103"/>
                <a:gridCol w="928103"/>
                <a:gridCol w="928103"/>
                <a:gridCol w="928103"/>
                <a:gridCol w="928103"/>
                <a:gridCol w="928103"/>
                <a:gridCol w="928103"/>
                <a:gridCol w="928103"/>
              </a:tblGrid>
              <a:tr h="93610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4" name="Прямоугольник 23"/>
          <p:cNvSpPr/>
          <p:nvPr/>
        </p:nvSpPr>
        <p:spPr>
          <a:xfrm>
            <a:off x="323528" y="2996952"/>
            <a:ext cx="8352928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Ч   И   П   П   О   Л   И    Н  О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20" name="Рисунок 19" descr="0_6f8e5_30b4e622_orig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324544" y="0"/>
            <a:ext cx="1584176" cy="2489878"/>
          </a:xfrm>
          <a:prstGeom prst="rect">
            <a:avLst/>
          </a:prstGeom>
        </p:spPr>
      </p:pic>
      <p:pic>
        <p:nvPicPr>
          <p:cNvPr id="21" name="Рисунок 20" descr="oiseau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6336" y="260648"/>
            <a:ext cx="1844824" cy="1844824"/>
          </a:xfrm>
          <a:prstGeom prst="rect">
            <a:avLst/>
          </a:prstGeom>
        </p:spPr>
      </p:pic>
      <p:cxnSp>
        <p:nvCxnSpPr>
          <p:cNvPr id="22" name="Прямая со стрелкой 21"/>
          <p:cNvCxnSpPr/>
          <p:nvPr/>
        </p:nvCxnSpPr>
        <p:spPr>
          <a:xfrm flipH="1">
            <a:off x="1691680" y="3789040"/>
            <a:ext cx="792088" cy="72008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89570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27584" y="1124744"/>
          <a:ext cx="3816425" cy="101116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932728"/>
                <a:gridCol w="1020831"/>
                <a:gridCol w="926761"/>
                <a:gridCol w="936105"/>
              </a:tblGrid>
              <a:tr h="1011168"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с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л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err="1" smtClean="0">
                          <a:solidFill>
                            <a:srgbClr val="FF0000"/>
                          </a:solidFill>
                        </a:rPr>
                        <a:t>н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788024" y="1196752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+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Myagkaya-igrushka--Cheburashk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25488" y="4617517"/>
            <a:ext cx="2418512" cy="2240483"/>
          </a:xfrm>
          <a:prstGeom prst="rect">
            <a:avLst/>
          </a:prstGeom>
        </p:spPr>
      </p:pic>
      <p:pic>
        <p:nvPicPr>
          <p:cNvPr id="8" name="Рисунок 7" descr="Mowbaloo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43808" y="4496638"/>
            <a:ext cx="2932576" cy="2361362"/>
          </a:xfrm>
          <a:prstGeom prst="rect">
            <a:avLst/>
          </a:prstGeom>
        </p:spPr>
      </p:pic>
      <p:pic>
        <p:nvPicPr>
          <p:cNvPr id="9" name="Рисунок 8" descr="img5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20072" y="4005064"/>
            <a:ext cx="2016224" cy="2652927"/>
          </a:xfrm>
          <a:prstGeom prst="rect">
            <a:avLst/>
          </a:prstGeom>
        </p:spPr>
      </p:pic>
      <p:pic>
        <p:nvPicPr>
          <p:cNvPr id="10" name="Рисунок 9" descr="681a421953f0f63870108ea56c08383b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005064"/>
            <a:ext cx="2627784" cy="2627784"/>
          </a:xfrm>
          <a:prstGeom prst="rect">
            <a:avLst/>
          </a:prstGeom>
        </p:spPr>
      </p:pic>
      <p:pic>
        <p:nvPicPr>
          <p:cNvPr id="14" name="Рисунок 13" descr="1445684591_kirlson-big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11760" y="3645024"/>
            <a:ext cx="1656184" cy="2121383"/>
          </a:xfrm>
          <a:prstGeom prst="rect">
            <a:avLst/>
          </a:prstGeom>
        </p:spPr>
      </p:pic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5364088" y="1124744"/>
          <a:ext cx="2936129" cy="100811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039392"/>
                <a:gridCol w="1039392"/>
                <a:gridCol w="857345"/>
              </a:tblGrid>
              <a:tr h="1008112"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р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к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1043608" y="2708920"/>
          <a:ext cx="6930770" cy="9144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990110"/>
                <a:gridCol w="990110"/>
                <a:gridCol w="990110"/>
                <a:gridCol w="990110"/>
                <a:gridCol w="990110"/>
                <a:gridCol w="990110"/>
                <a:gridCol w="990110"/>
              </a:tblGrid>
              <a:tr h="576064">
                <a:tc>
                  <a:txBody>
                    <a:bodyPr/>
                    <a:lstStyle/>
                    <a:p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788024" y="1988840"/>
            <a:ext cx="432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=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115616" y="2780928"/>
            <a:ext cx="6840760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87624" y="2708920"/>
            <a:ext cx="6768752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К    А    Р    Л    С    О   Н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21" name="Рисунок 20" descr="0_6f8e5_30b4e622_orig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357022" cy="2132856"/>
          </a:xfrm>
          <a:prstGeom prst="rect">
            <a:avLst/>
          </a:prstGeom>
        </p:spPr>
      </p:pic>
      <p:pic>
        <p:nvPicPr>
          <p:cNvPr id="22" name="Рисунок 21" descr="oiseau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137838">
            <a:off x="7519012" y="210709"/>
            <a:ext cx="1556792" cy="1556792"/>
          </a:xfrm>
          <a:prstGeom prst="rect">
            <a:avLst/>
          </a:prstGeom>
        </p:spPr>
      </p:pic>
      <p:cxnSp>
        <p:nvCxnSpPr>
          <p:cNvPr id="23" name="Прямая со стрелкой 22"/>
          <p:cNvCxnSpPr/>
          <p:nvPr/>
        </p:nvCxnSpPr>
        <p:spPr>
          <a:xfrm flipH="1">
            <a:off x="3995936" y="3645024"/>
            <a:ext cx="1296144" cy="57606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"/>
                            </p:stCondLst>
                            <p:childTnLst>
                              <p:par>
                                <p:cTn id="1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89570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148064" y="1340768"/>
          <a:ext cx="3744416" cy="100811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936103"/>
                <a:gridCol w="900780"/>
                <a:gridCol w="989091"/>
                <a:gridCol w="918442"/>
              </a:tblGrid>
              <a:tr h="1008112"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err="1" smtClean="0">
                          <a:solidFill>
                            <a:srgbClr val="FF0000"/>
                          </a:solidFill>
                        </a:rPr>
                        <a:t>ш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у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б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1340768"/>
          <a:ext cx="4176463" cy="101116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892757"/>
                <a:gridCol w="892757"/>
                <a:gridCol w="846398"/>
                <a:gridCol w="846398"/>
                <a:gridCol w="698153"/>
              </a:tblGrid>
              <a:tr h="1011168"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р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ч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к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0" y="1484784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+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Myagkaya-igrushka--Cheburashk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25488" y="4617517"/>
            <a:ext cx="2418512" cy="2240483"/>
          </a:xfrm>
          <a:prstGeom prst="rect">
            <a:avLst/>
          </a:prstGeom>
        </p:spPr>
      </p:pic>
      <p:pic>
        <p:nvPicPr>
          <p:cNvPr id="8" name="Рисунок 7" descr="Mowbaloo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43808" y="4496638"/>
            <a:ext cx="2932576" cy="2361362"/>
          </a:xfrm>
          <a:prstGeom prst="rect">
            <a:avLst/>
          </a:prstGeom>
        </p:spPr>
      </p:pic>
      <p:pic>
        <p:nvPicPr>
          <p:cNvPr id="9" name="Рисунок 8" descr="img5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20072" y="4005064"/>
            <a:ext cx="2016224" cy="2652927"/>
          </a:xfrm>
          <a:prstGeom prst="rect">
            <a:avLst/>
          </a:prstGeom>
        </p:spPr>
      </p:pic>
      <p:pic>
        <p:nvPicPr>
          <p:cNvPr id="10" name="Рисунок 9" descr="681a421953f0f63870108ea56c08383b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005064"/>
            <a:ext cx="2627784" cy="2627784"/>
          </a:xfrm>
          <a:prstGeom prst="rect">
            <a:avLst/>
          </a:prstGeom>
        </p:spPr>
      </p:pic>
      <p:pic>
        <p:nvPicPr>
          <p:cNvPr id="14" name="Рисунок 13" descr="1445684591_kirlson-big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11760" y="3861048"/>
            <a:ext cx="1656184" cy="2121383"/>
          </a:xfrm>
          <a:prstGeom prst="rect">
            <a:avLst/>
          </a:prstGeom>
        </p:spPr>
      </p:pic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395536" y="2852936"/>
          <a:ext cx="8352927" cy="936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103"/>
                <a:gridCol w="928103"/>
                <a:gridCol w="928103"/>
                <a:gridCol w="928103"/>
                <a:gridCol w="928103"/>
                <a:gridCol w="928103"/>
                <a:gridCol w="928103"/>
                <a:gridCol w="928103"/>
                <a:gridCol w="928103"/>
              </a:tblGrid>
              <a:tr h="93610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395536" y="2852936"/>
            <a:ext cx="8568952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Ч    Е   Б    У    Р   А   Ш   К   А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0" y="2204864"/>
            <a:ext cx="432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=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20" name="Рисунок 19" descr="oiseau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12360" y="476672"/>
            <a:ext cx="1556792" cy="1556792"/>
          </a:xfrm>
          <a:prstGeom prst="rect">
            <a:avLst/>
          </a:prstGeom>
        </p:spPr>
      </p:pic>
      <p:pic>
        <p:nvPicPr>
          <p:cNvPr id="21" name="Рисунок 20" descr="0_6f8e5_30b4e622_orig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180528" y="188640"/>
            <a:ext cx="1357022" cy="2132856"/>
          </a:xfrm>
          <a:prstGeom prst="rect">
            <a:avLst/>
          </a:prstGeom>
        </p:spPr>
      </p:pic>
      <p:cxnSp>
        <p:nvCxnSpPr>
          <p:cNvPr id="22" name="Прямая со стрелкой 21"/>
          <p:cNvCxnSpPr/>
          <p:nvPr/>
        </p:nvCxnSpPr>
        <p:spPr>
          <a:xfrm>
            <a:off x="6084168" y="3789040"/>
            <a:ext cx="1584176" cy="100811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89570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27984" y="1556792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+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Myagkaya-igrushka--Cheburashk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25488" y="4617517"/>
            <a:ext cx="2418512" cy="2240483"/>
          </a:xfrm>
          <a:prstGeom prst="rect">
            <a:avLst/>
          </a:prstGeom>
        </p:spPr>
      </p:pic>
      <p:pic>
        <p:nvPicPr>
          <p:cNvPr id="8" name="Рисунок 7" descr="Mowbaloo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43808" y="4496638"/>
            <a:ext cx="2932576" cy="2361362"/>
          </a:xfrm>
          <a:prstGeom prst="rect">
            <a:avLst/>
          </a:prstGeom>
        </p:spPr>
      </p:pic>
      <p:pic>
        <p:nvPicPr>
          <p:cNvPr id="9" name="Рисунок 8" descr="img5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20072" y="4005064"/>
            <a:ext cx="2016224" cy="2652927"/>
          </a:xfrm>
          <a:prstGeom prst="rect">
            <a:avLst/>
          </a:prstGeom>
        </p:spPr>
      </p:pic>
      <p:pic>
        <p:nvPicPr>
          <p:cNvPr id="10" name="Рисунок 9" descr="681a421953f0f63870108ea56c08383b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005064"/>
            <a:ext cx="2627784" cy="2627784"/>
          </a:xfrm>
          <a:prstGeom prst="rect">
            <a:avLst/>
          </a:prstGeom>
        </p:spPr>
      </p:pic>
      <p:pic>
        <p:nvPicPr>
          <p:cNvPr id="14" name="Рисунок 13" descr="1445684591_kirlson-big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83768" y="3789040"/>
            <a:ext cx="1656184" cy="2121383"/>
          </a:xfrm>
          <a:prstGeom prst="rect">
            <a:avLst/>
          </a:prstGeom>
        </p:spPr>
      </p:pic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1331640" y="1340768"/>
          <a:ext cx="2883697" cy="101116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020831"/>
                <a:gridCol w="1020831"/>
                <a:gridCol w="842035"/>
              </a:tblGrid>
              <a:tr h="1011168"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у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л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76056" y="1340768"/>
          <a:ext cx="2883697" cy="101116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020831"/>
                <a:gridCol w="1020831"/>
                <a:gridCol w="842035"/>
              </a:tblGrid>
              <a:tr h="1011168"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м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г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1691680" y="2852936"/>
          <a:ext cx="5940660" cy="9144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990110"/>
                <a:gridCol w="990110"/>
                <a:gridCol w="990110"/>
                <a:gridCol w="990110"/>
                <a:gridCol w="990110"/>
                <a:gridCol w="990110"/>
              </a:tblGrid>
              <a:tr h="576064">
                <a:tc>
                  <a:txBody>
                    <a:bodyPr/>
                    <a:lstStyle/>
                    <a:p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1619672" y="2928934"/>
            <a:ext cx="5976664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М    А    У    Г    Л    И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22" name="Рисунок 21" descr="0_6f8e5_30b4e622_orig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3616" y="0"/>
            <a:ext cx="1586096" cy="2492896"/>
          </a:xfrm>
          <a:prstGeom prst="rect">
            <a:avLst/>
          </a:prstGeom>
        </p:spPr>
      </p:pic>
      <p:pic>
        <p:nvPicPr>
          <p:cNvPr id="23" name="Рисунок 22" descr="oiseau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3152" y="188640"/>
            <a:ext cx="2060848" cy="2060848"/>
          </a:xfrm>
          <a:prstGeom prst="rect">
            <a:avLst/>
          </a:prstGeom>
        </p:spPr>
      </p:pic>
      <p:cxnSp>
        <p:nvCxnSpPr>
          <p:cNvPr id="24" name="Прямая со стрелкой 23"/>
          <p:cNvCxnSpPr/>
          <p:nvPr/>
        </p:nvCxnSpPr>
        <p:spPr>
          <a:xfrm>
            <a:off x="4644008" y="3789040"/>
            <a:ext cx="72008" cy="93610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427984" y="2132856"/>
            <a:ext cx="432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=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89570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Myagkaya-igrushka--Cheburashk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25488" y="4617517"/>
            <a:ext cx="2418512" cy="2240483"/>
          </a:xfrm>
          <a:prstGeom prst="rect">
            <a:avLst/>
          </a:prstGeom>
        </p:spPr>
      </p:pic>
      <p:pic>
        <p:nvPicPr>
          <p:cNvPr id="4" name="Рисунок 3" descr="Mowbaloo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43808" y="4496638"/>
            <a:ext cx="2932576" cy="2361362"/>
          </a:xfrm>
          <a:prstGeom prst="rect">
            <a:avLst/>
          </a:prstGeom>
        </p:spPr>
      </p:pic>
      <p:pic>
        <p:nvPicPr>
          <p:cNvPr id="5" name="Рисунок 4" descr="img5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20072" y="4005064"/>
            <a:ext cx="2016224" cy="2652927"/>
          </a:xfrm>
          <a:prstGeom prst="rect">
            <a:avLst/>
          </a:prstGeom>
        </p:spPr>
      </p:pic>
      <p:pic>
        <p:nvPicPr>
          <p:cNvPr id="6" name="Рисунок 5" descr="681a421953f0f63870108ea56c08383b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005064"/>
            <a:ext cx="2627784" cy="2627784"/>
          </a:xfrm>
          <a:prstGeom prst="rect">
            <a:avLst/>
          </a:prstGeom>
        </p:spPr>
      </p:pic>
      <p:pic>
        <p:nvPicPr>
          <p:cNvPr id="7" name="Рисунок 6" descr="1445684591_kirlson-big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83768" y="3789040"/>
            <a:ext cx="1656184" cy="2121383"/>
          </a:xfrm>
          <a:prstGeom prst="rect">
            <a:avLst/>
          </a:prstGeom>
        </p:spPr>
      </p:pic>
      <p:pic>
        <p:nvPicPr>
          <p:cNvPr id="8" name="Рисунок 7" descr="0_6f8e5_30b4e622_orig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3616" y="0"/>
            <a:ext cx="1586096" cy="2492896"/>
          </a:xfrm>
          <a:prstGeom prst="rect">
            <a:avLst/>
          </a:prstGeom>
        </p:spPr>
      </p:pic>
      <p:pic>
        <p:nvPicPr>
          <p:cNvPr id="9" name="Рисунок 8" descr="oiseau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3152" y="188640"/>
            <a:ext cx="2060848" cy="20608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411760" y="2276872"/>
            <a:ext cx="4824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МОЛОДЕЦ!!!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142</Words>
  <Application>Microsoft Office PowerPoint</Application>
  <PresentationFormat>Экран (4:3)</PresentationFormat>
  <Paragraphs>64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21</cp:revision>
  <dcterms:created xsi:type="dcterms:W3CDTF">2016-02-09T16:40:36Z</dcterms:created>
  <dcterms:modified xsi:type="dcterms:W3CDTF">2016-02-11T18:04:26Z</dcterms:modified>
</cp:coreProperties>
</file>