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7" r:id="rId4"/>
    <p:sldId id="258" r:id="rId5"/>
    <p:sldId id="259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679A-8448-4EA5-8DBA-010D24FBD53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17AC-07CF-48B3-BFE2-978368B84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679A-8448-4EA5-8DBA-010D24FBD53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17AC-07CF-48B3-BFE2-978368B84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679A-8448-4EA5-8DBA-010D24FBD53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17AC-07CF-48B3-BFE2-978368B84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679A-8448-4EA5-8DBA-010D24FBD53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17AC-07CF-48B3-BFE2-978368B84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679A-8448-4EA5-8DBA-010D24FBD53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17AC-07CF-48B3-BFE2-978368B84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679A-8448-4EA5-8DBA-010D24FBD53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17AC-07CF-48B3-BFE2-978368B84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679A-8448-4EA5-8DBA-010D24FBD53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17AC-07CF-48B3-BFE2-978368B84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679A-8448-4EA5-8DBA-010D24FBD53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17AC-07CF-48B3-BFE2-978368B84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679A-8448-4EA5-8DBA-010D24FBD53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17AC-07CF-48B3-BFE2-978368B84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679A-8448-4EA5-8DBA-010D24FBD53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17AC-07CF-48B3-BFE2-978368B84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679A-8448-4EA5-8DBA-010D24FBD53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17AC-07CF-48B3-BFE2-978368B84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F679A-8448-4EA5-8DBA-010D24FBD53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217AC-07CF-48B3-BFE2-978368B84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957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0_6f8e5_30b4e622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1691680" cy="2658844"/>
          </a:xfrm>
          <a:prstGeom prst="rect">
            <a:avLst/>
          </a:prstGeom>
        </p:spPr>
      </p:pic>
      <p:pic>
        <p:nvPicPr>
          <p:cNvPr id="12" name="Рисунок 11" descr="oiseau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476672"/>
            <a:ext cx="1872208" cy="187220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123728" y="1196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II Международный творческий конкурс для педагогов "Занимательные головоломки"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59632" y="2420888"/>
            <a:ext cx="66967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mtClean="0">
                <a:solidFill>
                  <a:srgbClr val="FF0000"/>
                </a:solidFill>
              </a:rPr>
              <a:t>Головоломки </a:t>
            </a:r>
            <a:r>
              <a:rPr lang="ru-RU" sz="4400" b="1" dirty="0" smtClean="0">
                <a:solidFill>
                  <a:srgbClr val="FF0000"/>
                </a:solidFill>
              </a:rPr>
              <a:t>для детей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«Сказочные герои»</a:t>
            </a:r>
          </a:p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23728" y="4653136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Составила: </a:t>
            </a:r>
            <a:r>
              <a:rPr lang="ru-RU" b="1" dirty="0" err="1" smtClean="0"/>
              <a:t>Овчарова</a:t>
            </a:r>
            <a:r>
              <a:rPr lang="ru-RU" b="1" dirty="0" smtClean="0"/>
              <a:t> О.Н.</a:t>
            </a:r>
          </a:p>
          <a:p>
            <a:pPr algn="ctr"/>
            <a:r>
              <a:rPr lang="ru-RU" b="1" dirty="0" smtClean="0"/>
              <a:t>Музыкальный руководитель</a:t>
            </a:r>
          </a:p>
          <a:p>
            <a:pPr algn="ctr"/>
            <a:r>
              <a:rPr lang="ru-RU" b="1" dirty="0" smtClean="0"/>
              <a:t>МБДОУ «Детский сад №17 Сказка»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8957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1720" y="1700808"/>
            <a:ext cx="5040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Используй все буквы в сложении и реши правильно пример.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Должно получится пять имен героев любимых сказок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68957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860032" y="1340768"/>
          <a:ext cx="4032449" cy="100811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96320"/>
                <a:gridCol w="1039392"/>
                <a:gridCol w="1039392"/>
                <a:gridCol w="857345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340768"/>
          <a:ext cx="3960441" cy="10111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76744"/>
                <a:gridCol w="1020831"/>
                <a:gridCol w="1020831"/>
                <a:gridCol w="842035"/>
              </a:tblGrid>
              <a:tr h="1011168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55976" y="2204864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=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148478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+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55576" y="2852936"/>
          <a:ext cx="7920880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90110"/>
                <a:gridCol w="990110"/>
                <a:gridCol w="990110"/>
                <a:gridCol w="990110"/>
                <a:gridCol w="990110"/>
                <a:gridCol w="990110"/>
                <a:gridCol w="990110"/>
                <a:gridCol w="990110"/>
              </a:tblGrid>
              <a:tr h="576064">
                <a:tc>
                  <a:txBody>
                    <a:bodyPr/>
                    <a:lstStyle/>
                    <a:p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Рисунок 12" descr="Myagkaya-igrushka--Cheburashk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5488" y="4617517"/>
            <a:ext cx="2418512" cy="2240483"/>
          </a:xfrm>
          <a:prstGeom prst="rect">
            <a:avLst/>
          </a:prstGeom>
        </p:spPr>
      </p:pic>
      <p:pic>
        <p:nvPicPr>
          <p:cNvPr id="15" name="Рисунок 14" descr="Mowbalo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4496638"/>
            <a:ext cx="2932576" cy="2361362"/>
          </a:xfrm>
          <a:prstGeom prst="rect">
            <a:avLst/>
          </a:prstGeom>
        </p:spPr>
      </p:pic>
      <p:pic>
        <p:nvPicPr>
          <p:cNvPr id="16" name="Рисунок 15" descr="img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4005064"/>
            <a:ext cx="2016224" cy="2652927"/>
          </a:xfrm>
          <a:prstGeom prst="rect">
            <a:avLst/>
          </a:prstGeom>
        </p:spPr>
      </p:pic>
      <p:pic>
        <p:nvPicPr>
          <p:cNvPr id="17" name="Рисунок 16" descr="681a421953f0f63870108ea56c08383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05064"/>
            <a:ext cx="2627784" cy="2627784"/>
          </a:xfrm>
          <a:prstGeom prst="rect">
            <a:avLst/>
          </a:prstGeom>
        </p:spPr>
      </p:pic>
      <p:pic>
        <p:nvPicPr>
          <p:cNvPr id="11" name="Рисунок 10" descr="1445684591_kirlson-big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3645024"/>
            <a:ext cx="1656184" cy="212138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57224" y="2928934"/>
            <a:ext cx="771530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Б   У    Р   А   Т   И   Н  О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3" name="Рисунок 22" descr="oiseau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360" y="332656"/>
            <a:ext cx="1556792" cy="1556792"/>
          </a:xfrm>
          <a:prstGeom prst="rect">
            <a:avLst/>
          </a:prstGeom>
        </p:spPr>
      </p:pic>
      <p:pic>
        <p:nvPicPr>
          <p:cNvPr id="27" name="Рисунок 26" descr="0_6f8e5_30b4e622_ori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80528" y="188640"/>
            <a:ext cx="1357022" cy="2132856"/>
          </a:xfrm>
          <a:prstGeom prst="rect">
            <a:avLst/>
          </a:prstGeom>
        </p:spPr>
      </p:pic>
      <p:cxnSp>
        <p:nvCxnSpPr>
          <p:cNvPr id="29" name="Прямая со стрелкой 28"/>
          <p:cNvCxnSpPr/>
          <p:nvPr/>
        </p:nvCxnSpPr>
        <p:spPr>
          <a:xfrm>
            <a:off x="4644008" y="3861048"/>
            <a:ext cx="1152128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957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716016" y="1412776"/>
          <a:ext cx="1800200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24092"/>
                <a:gridCol w="87610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11960" y="148478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+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Myagkaya-igrushka--Cheburashk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5488" y="4617517"/>
            <a:ext cx="2418512" cy="2240483"/>
          </a:xfrm>
          <a:prstGeom prst="rect">
            <a:avLst/>
          </a:prstGeom>
        </p:spPr>
      </p:pic>
      <p:pic>
        <p:nvPicPr>
          <p:cNvPr id="8" name="Рисунок 7" descr="Mowbalo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4496638"/>
            <a:ext cx="2932576" cy="2361362"/>
          </a:xfrm>
          <a:prstGeom prst="rect">
            <a:avLst/>
          </a:prstGeom>
        </p:spPr>
      </p:pic>
      <p:pic>
        <p:nvPicPr>
          <p:cNvPr id="9" name="Рисунок 8" descr="img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4005064"/>
            <a:ext cx="2016224" cy="2652927"/>
          </a:xfrm>
          <a:prstGeom prst="rect">
            <a:avLst/>
          </a:prstGeom>
        </p:spPr>
      </p:pic>
      <p:pic>
        <p:nvPicPr>
          <p:cNvPr id="10" name="Рисунок 9" descr="681a421953f0f63870108ea56c08383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2536" y="4005064"/>
            <a:ext cx="2627784" cy="2627784"/>
          </a:xfrm>
          <a:prstGeom prst="rect">
            <a:avLst/>
          </a:prstGeom>
        </p:spPr>
      </p:pic>
      <p:pic>
        <p:nvPicPr>
          <p:cNvPr id="14" name="Рисунок 13" descr="1445684591_kirlson-big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3933056"/>
            <a:ext cx="1656184" cy="212138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57224" y="2928934"/>
            <a:ext cx="771530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solidFill>
                  <a:srgbClr val="FF0000"/>
                </a:solidFill>
              </a:rPr>
              <a:t>чипполино</a:t>
            </a:r>
            <a:endParaRPr lang="ru-RU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51521" y="1412776"/>
          <a:ext cx="3960439" cy="9144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36825"/>
                <a:gridCol w="759341"/>
                <a:gridCol w="792089"/>
                <a:gridCol w="792089"/>
                <a:gridCol w="880095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err="1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7092280" y="1412776"/>
          <a:ext cx="1728192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47031"/>
                <a:gridCol w="781161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588224" y="148478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+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1960" y="2204864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=</a:t>
            </a:r>
            <a:endParaRPr lang="ru-RU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23525" y="2852936"/>
          <a:ext cx="8352927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103"/>
                <a:gridCol w="928103"/>
                <a:gridCol w="928103"/>
                <a:gridCol w="928103"/>
                <a:gridCol w="928103"/>
                <a:gridCol w="928103"/>
                <a:gridCol w="928103"/>
                <a:gridCol w="928103"/>
                <a:gridCol w="928103"/>
              </a:tblGrid>
              <a:tr h="93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323528" y="2996952"/>
            <a:ext cx="835292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Ч   И   П   П   О   Л   И    Н  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0" name="Рисунок 19" descr="0_6f8e5_30b4e622_ori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24544" y="0"/>
            <a:ext cx="1584176" cy="2489878"/>
          </a:xfrm>
          <a:prstGeom prst="rect">
            <a:avLst/>
          </a:prstGeom>
        </p:spPr>
      </p:pic>
      <p:pic>
        <p:nvPicPr>
          <p:cNvPr id="21" name="Рисунок 20" descr="oiseau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260648"/>
            <a:ext cx="1844824" cy="1844824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 flipH="1">
            <a:off x="1691680" y="3789040"/>
            <a:ext cx="792088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957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1124744"/>
          <a:ext cx="3816425" cy="10111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32728"/>
                <a:gridCol w="1020831"/>
                <a:gridCol w="926761"/>
                <a:gridCol w="936105"/>
              </a:tblGrid>
              <a:tr h="1011168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88024" y="1196752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+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Myagkaya-igrushka--Cheburashk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5488" y="4617517"/>
            <a:ext cx="2418512" cy="2240483"/>
          </a:xfrm>
          <a:prstGeom prst="rect">
            <a:avLst/>
          </a:prstGeom>
        </p:spPr>
      </p:pic>
      <p:pic>
        <p:nvPicPr>
          <p:cNvPr id="8" name="Рисунок 7" descr="Mowbalo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4496638"/>
            <a:ext cx="2932576" cy="2361362"/>
          </a:xfrm>
          <a:prstGeom prst="rect">
            <a:avLst/>
          </a:prstGeom>
        </p:spPr>
      </p:pic>
      <p:pic>
        <p:nvPicPr>
          <p:cNvPr id="9" name="Рисунок 8" descr="img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4005064"/>
            <a:ext cx="2016224" cy="2652927"/>
          </a:xfrm>
          <a:prstGeom prst="rect">
            <a:avLst/>
          </a:prstGeom>
        </p:spPr>
      </p:pic>
      <p:pic>
        <p:nvPicPr>
          <p:cNvPr id="10" name="Рисунок 9" descr="681a421953f0f63870108ea56c08383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05064"/>
            <a:ext cx="2627784" cy="2627784"/>
          </a:xfrm>
          <a:prstGeom prst="rect">
            <a:avLst/>
          </a:prstGeom>
        </p:spPr>
      </p:pic>
      <p:pic>
        <p:nvPicPr>
          <p:cNvPr id="14" name="Рисунок 13" descr="1445684591_kirlson-big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3645024"/>
            <a:ext cx="1656184" cy="2121383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364088" y="1124744"/>
          <a:ext cx="2936129" cy="100811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39392"/>
                <a:gridCol w="1039392"/>
                <a:gridCol w="857345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043608" y="2708920"/>
          <a:ext cx="6930770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90110"/>
                <a:gridCol w="990110"/>
                <a:gridCol w="990110"/>
                <a:gridCol w="990110"/>
                <a:gridCol w="990110"/>
                <a:gridCol w="990110"/>
                <a:gridCol w="990110"/>
              </a:tblGrid>
              <a:tr h="576064">
                <a:tc>
                  <a:txBody>
                    <a:bodyPr/>
                    <a:lstStyle/>
                    <a:p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88024" y="1988840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=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2780928"/>
            <a:ext cx="684076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87624" y="2708920"/>
            <a:ext cx="67687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К    А    Р    Л    С    О   Н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1" name="Рисунок 20" descr="0_6f8e5_30b4e622_ori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357022" cy="2132856"/>
          </a:xfrm>
          <a:prstGeom prst="rect">
            <a:avLst/>
          </a:prstGeom>
        </p:spPr>
      </p:pic>
      <p:pic>
        <p:nvPicPr>
          <p:cNvPr id="22" name="Рисунок 21" descr="oiseau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37838">
            <a:off x="7519012" y="210709"/>
            <a:ext cx="1556792" cy="1556792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3995936" y="3645024"/>
            <a:ext cx="1296144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957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148064" y="1340768"/>
          <a:ext cx="3744416" cy="100811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36103"/>
                <a:gridCol w="900780"/>
                <a:gridCol w="989091"/>
                <a:gridCol w="918442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err="1" smtClean="0">
                          <a:solidFill>
                            <a:srgbClr val="FF0000"/>
                          </a:solidFill>
                        </a:rPr>
                        <a:t>ш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340768"/>
          <a:ext cx="4176463" cy="10111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92757"/>
                <a:gridCol w="892757"/>
                <a:gridCol w="846398"/>
                <a:gridCol w="846398"/>
                <a:gridCol w="698153"/>
              </a:tblGrid>
              <a:tr h="1011168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148478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+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Myagkaya-igrushka--Cheburashk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5488" y="4617517"/>
            <a:ext cx="2418512" cy="2240483"/>
          </a:xfrm>
          <a:prstGeom prst="rect">
            <a:avLst/>
          </a:prstGeom>
        </p:spPr>
      </p:pic>
      <p:pic>
        <p:nvPicPr>
          <p:cNvPr id="8" name="Рисунок 7" descr="Mowbalo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4496638"/>
            <a:ext cx="2932576" cy="2361362"/>
          </a:xfrm>
          <a:prstGeom prst="rect">
            <a:avLst/>
          </a:prstGeom>
        </p:spPr>
      </p:pic>
      <p:pic>
        <p:nvPicPr>
          <p:cNvPr id="9" name="Рисунок 8" descr="img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4005064"/>
            <a:ext cx="2016224" cy="2652927"/>
          </a:xfrm>
          <a:prstGeom prst="rect">
            <a:avLst/>
          </a:prstGeom>
        </p:spPr>
      </p:pic>
      <p:pic>
        <p:nvPicPr>
          <p:cNvPr id="10" name="Рисунок 9" descr="681a421953f0f63870108ea56c08383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05064"/>
            <a:ext cx="2627784" cy="2627784"/>
          </a:xfrm>
          <a:prstGeom prst="rect">
            <a:avLst/>
          </a:prstGeom>
        </p:spPr>
      </p:pic>
      <p:pic>
        <p:nvPicPr>
          <p:cNvPr id="14" name="Рисунок 13" descr="1445684591_kirlson-big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3861048"/>
            <a:ext cx="1656184" cy="2121383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95536" y="2852936"/>
          <a:ext cx="8352927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103"/>
                <a:gridCol w="928103"/>
                <a:gridCol w="928103"/>
                <a:gridCol w="928103"/>
                <a:gridCol w="928103"/>
                <a:gridCol w="928103"/>
                <a:gridCol w="928103"/>
                <a:gridCol w="928103"/>
                <a:gridCol w="928103"/>
              </a:tblGrid>
              <a:tr h="93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95536" y="2852936"/>
            <a:ext cx="85689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Ч    Е   Б    У    Р   А   Ш   К   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2204864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=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0" name="Рисунок 19" descr="oiseau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360" y="476672"/>
            <a:ext cx="1556792" cy="1556792"/>
          </a:xfrm>
          <a:prstGeom prst="rect">
            <a:avLst/>
          </a:prstGeom>
        </p:spPr>
      </p:pic>
      <p:pic>
        <p:nvPicPr>
          <p:cNvPr id="21" name="Рисунок 20" descr="0_6f8e5_30b4e622_ori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80528" y="188640"/>
            <a:ext cx="1357022" cy="2132856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>
            <a:off x="6084168" y="3789040"/>
            <a:ext cx="1584176" cy="10081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957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155679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+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Myagkaya-igrushka--Cheburashk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5488" y="4617517"/>
            <a:ext cx="2418512" cy="2240483"/>
          </a:xfrm>
          <a:prstGeom prst="rect">
            <a:avLst/>
          </a:prstGeom>
        </p:spPr>
      </p:pic>
      <p:pic>
        <p:nvPicPr>
          <p:cNvPr id="8" name="Рисунок 7" descr="Mowbalo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4496638"/>
            <a:ext cx="2932576" cy="2361362"/>
          </a:xfrm>
          <a:prstGeom prst="rect">
            <a:avLst/>
          </a:prstGeom>
        </p:spPr>
      </p:pic>
      <p:pic>
        <p:nvPicPr>
          <p:cNvPr id="9" name="Рисунок 8" descr="img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4005064"/>
            <a:ext cx="2016224" cy="2652927"/>
          </a:xfrm>
          <a:prstGeom prst="rect">
            <a:avLst/>
          </a:prstGeom>
        </p:spPr>
      </p:pic>
      <p:pic>
        <p:nvPicPr>
          <p:cNvPr id="10" name="Рисунок 9" descr="681a421953f0f63870108ea56c08383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05064"/>
            <a:ext cx="2627784" cy="2627784"/>
          </a:xfrm>
          <a:prstGeom prst="rect">
            <a:avLst/>
          </a:prstGeom>
        </p:spPr>
      </p:pic>
      <p:pic>
        <p:nvPicPr>
          <p:cNvPr id="14" name="Рисунок 13" descr="1445684591_kirlson-big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3789040"/>
            <a:ext cx="1656184" cy="2121383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331640" y="1340768"/>
          <a:ext cx="2883697" cy="10111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20831"/>
                <a:gridCol w="1020831"/>
                <a:gridCol w="842035"/>
              </a:tblGrid>
              <a:tr h="1011168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076056" y="1340768"/>
          <a:ext cx="2883697" cy="10111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20831"/>
                <a:gridCol w="1020831"/>
                <a:gridCol w="842035"/>
              </a:tblGrid>
              <a:tr h="1011168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691680" y="2852936"/>
          <a:ext cx="5940660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90110"/>
                <a:gridCol w="990110"/>
                <a:gridCol w="990110"/>
                <a:gridCol w="990110"/>
                <a:gridCol w="990110"/>
                <a:gridCol w="990110"/>
              </a:tblGrid>
              <a:tr h="576064">
                <a:tc>
                  <a:txBody>
                    <a:bodyPr/>
                    <a:lstStyle/>
                    <a:p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619672" y="2928934"/>
            <a:ext cx="597666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М    А    У    Г    Л    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2" name="Рисунок 21" descr="0_6f8e5_30b4e622_ori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3616" y="0"/>
            <a:ext cx="1586096" cy="2492896"/>
          </a:xfrm>
          <a:prstGeom prst="rect">
            <a:avLst/>
          </a:prstGeom>
        </p:spPr>
      </p:pic>
      <p:pic>
        <p:nvPicPr>
          <p:cNvPr id="23" name="Рисунок 22" descr="oiseau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3152" y="188640"/>
            <a:ext cx="2060848" cy="2060848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>
            <a:off x="4644008" y="3789040"/>
            <a:ext cx="72008" cy="9361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27984" y="2132856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=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957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Myagkaya-igrushka--Cheburashk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5488" y="4617517"/>
            <a:ext cx="2418512" cy="2240483"/>
          </a:xfrm>
          <a:prstGeom prst="rect">
            <a:avLst/>
          </a:prstGeom>
        </p:spPr>
      </p:pic>
      <p:pic>
        <p:nvPicPr>
          <p:cNvPr id="4" name="Рисунок 3" descr="Mowbalo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4496638"/>
            <a:ext cx="2932576" cy="2361362"/>
          </a:xfrm>
          <a:prstGeom prst="rect">
            <a:avLst/>
          </a:prstGeom>
        </p:spPr>
      </p:pic>
      <p:pic>
        <p:nvPicPr>
          <p:cNvPr id="5" name="Рисунок 4" descr="img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4005064"/>
            <a:ext cx="2016224" cy="2652927"/>
          </a:xfrm>
          <a:prstGeom prst="rect">
            <a:avLst/>
          </a:prstGeom>
        </p:spPr>
      </p:pic>
      <p:pic>
        <p:nvPicPr>
          <p:cNvPr id="6" name="Рисунок 5" descr="681a421953f0f63870108ea56c08383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05064"/>
            <a:ext cx="2627784" cy="2627784"/>
          </a:xfrm>
          <a:prstGeom prst="rect">
            <a:avLst/>
          </a:prstGeom>
        </p:spPr>
      </p:pic>
      <p:pic>
        <p:nvPicPr>
          <p:cNvPr id="7" name="Рисунок 6" descr="1445684591_kirlson-big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3789040"/>
            <a:ext cx="1656184" cy="2121383"/>
          </a:xfrm>
          <a:prstGeom prst="rect">
            <a:avLst/>
          </a:prstGeom>
        </p:spPr>
      </p:pic>
      <p:pic>
        <p:nvPicPr>
          <p:cNvPr id="8" name="Рисунок 7" descr="0_6f8e5_30b4e622_ori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3616" y="0"/>
            <a:ext cx="1586096" cy="2492896"/>
          </a:xfrm>
          <a:prstGeom prst="rect">
            <a:avLst/>
          </a:prstGeom>
        </p:spPr>
      </p:pic>
      <p:pic>
        <p:nvPicPr>
          <p:cNvPr id="9" name="Рисунок 8" descr="oiseau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3152" y="188640"/>
            <a:ext cx="2060848" cy="20608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1760" y="2276872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МОЛОДЕЦ!!!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142</Words>
  <Application>Microsoft Office PowerPoint</Application>
  <PresentationFormat>Экран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2016-02-09T16:40:36Z</dcterms:created>
  <dcterms:modified xsi:type="dcterms:W3CDTF">2016-02-11T18:04:26Z</dcterms:modified>
</cp:coreProperties>
</file>